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2"/>
  </p:notesMasterIdLst>
  <p:sldIdLst>
    <p:sldId id="256" r:id="rId4"/>
    <p:sldId id="260" r:id="rId5"/>
    <p:sldId id="261" r:id="rId6"/>
    <p:sldId id="257" r:id="rId7"/>
    <p:sldId id="264" r:id="rId8"/>
    <p:sldId id="258" r:id="rId9"/>
    <p:sldId id="259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104"/>
    <a:srgbClr val="083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B3CE69-2EFC-4335-BC91-94B644F0B147}" v="371" dt="2023-04-02T19:48:5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nap Van Blerck" userId="48eae4db-c3c4-4189-8678-d59f56d2e565" providerId="ADAL" clId="{F2C5FB09-F7A5-4DAC-8AF8-4AF3D759671A}"/>
    <pc:docChg chg="undo custSel delSld modSld sldOrd">
      <pc:chgData name="Zainap Van Blerck" userId="48eae4db-c3c4-4189-8678-d59f56d2e565" providerId="ADAL" clId="{F2C5FB09-F7A5-4DAC-8AF8-4AF3D759671A}" dt="2023-03-31T06:54:09.743" v="145" actId="14100"/>
      <pc:docMkLst>
        <pc:docMk/>
      </pc:docMkLst>
      <pc:sldChg chg="addSp delSp modSp mod">
        <pc:chgData name="Zainap Van Blerck" userId="48eae4db-c3c4-4189-8678-d59f56d2e565" providerId="ADAL" clId="{F2C5FB09-F7A5-4DAC-8AF8-4AF3D759671A}" dt="2023-03-31T05:57:14.549" v="57" actId="14100"/>
        <pc:sldMkLst>
          <pc:docMk/>
          <pc:sldMk cId="132446501" sldId="257"/>
        </pc:sldMkLst>
        <pc:picChg chg="add del mod modCrop">
          <ac:chgData name="Zainap Van Blerck" userId="48eae4db-c3c4-4189-8678-d59f56d2e565" providerId="ADAL" clId="{F2C5FB09-F7A5-4DAC-8AF8-4AF3D759671A}" dt="2023-03-31T05:56:39.356" v="49" actId="931"/>
          <ac:picMkLst>
            <pc:docMk/>
            <pc:sldMk cId="132446501" sldId="257"/>
            <ac:picMk id="3" creationId="{6F6F1E93-A224-953B-AC31-61C8200642A4}"/>
          </ac:picMkLst>
        </pc:picChg>
        <pc:picChg chg="add mod modCrop">
          <ac:chgData name="Zainap Van Blerck" userId="48eae4db-c3c4-4189-8678-d59f56d2e565" providerId="ADAL" clId="{F2C5FB09-F7A5-4DAC-8AF8-4AF3D759671A}" dt="2023-03-31T05:57:14.549" v="57" actId="14100"/>
          <ac:picMkLst>
            <pc:docMk/>
            <pc:sldMk cId="132446501" sldId="257"/>
            <ac:picMk id="7" creationId="{799892F7-BF97-53AD-1633-6951E8A86117}"/>
          </ac:picMkLst>
        </pc:picChg>
      </pc:sldChg>
      <pc:sldChg chg="ord">
        <pc:chgData name="Zainap Van Blerck" userId="48eae4db-c3c4-4189-8678-d59f56d2e565" providerId="ADAL" clId="{F2C5FB09-F7A5-4DAC-8AF8-4AF3D759671A}" dt="2023-03-31T06:41:28.322" v="125"/>
        <pc:sldMkLst>
          <pc:docMk/>
          <pc:sldMk cId="3334946629" sldId="258"/>
        </pc:sldMkLst>
      </pc:sldChg>
      <pc:sldChg chg="modSp">
        <pc:chgData name="Zainap Van Blerck" userId="48eae4db-c3c4-4189-8678-d59f56d2e565" providerId="ADAL" clId="{F2C5FB09-F7A5-4DAC-8AF8-4AF3D759671A}" dt="2023-03-31T06:10:09.878" v="104" actId="20577"/>
        <pc:sldMkLst>
          <pc:docMk/>
          <pc:sldMk cId="712993664" sldId="260"/>
        </pc:sldMkLst>
        <pc:spChg chg="mod">
          <ac:chgData name="Zainap Van Blerck" userId="48eae4db-c3c4-4189-8678-d59f56d2e565" providerId="ADAL" clId="{F2C5FB09-F7A5-4DAC-8AF8-4AF3D759671A}" dt="2023-03-31T06:10:09.878" v="104" actId="20577"/>
          <ac:spMkLst>
            <pc:docMk/>
            <pc:sldMk cId="712993664" sldId="260"/>
            <ac:spMk id="38" creationId="{1BB8C23D-0740-6BED-D20A-C73514403068}"/>
          </ac:spMkLst>
        </pc:spChg>
      </pc:sldChg>
      <pc:sldChg chg="del">
        <pc:chgData name="Zainap Van Blerck" userId="48eae4db-c3c4-4189-8678-d59f56d2e565" providerId="ADAL" clId="{F2C5FB09-F7A5-4DAC-8AF8-4AF3D759671A}" dt="2023-03-31T06:41:14.728" v="123" actId="47"/>
        <pc:sldMkLst>
          <pc:docMk/>
          <pc:sldMk cId="2103216219" sldId="262"/>
        </pc:sldMkLst>
      </pc:sldChg>
      <pc:sldChg chg="addSp delSp modSp mod">
        <pc:chgData name="Zainap Van Blerck" userId="48eae4db-c3c4-4189-8678-d59f56d2e565" providerId="ADAL" clId="{F2C5FB09-F7A5-4DAC-8AF8-4AF3D759671A}" dt="2023-03-31T06:54:09.743" v="145" actId="14100"/>
        <pc:sldMkLst>
          <pc:docMk/>
          <pc:sldMk cId="2379136181" sldId="264"/>
        </pc:sldMkLst>
        <pc:spChg chg="mod">
          <ac:chgData name="Zainap Van Blerck" userId="48eae4db-c3c4-4189-8678-d59f56d2e565" providerId="ADAL" clId="{F2C5FB09-F7A5-4DAC-8AF8-4AF3D759671A}" dt="2023-03-31T06:33:21.967" v="122" actId="20577"/>
          <ac:spMkLst>
            <pc:docMk/>
            <pc:sldMk cId="2379136181" sldId="264"/>
            <ac:spMk id="17" creationId="{DD7DB450-79B2-F911-9D34-321E576C432F}"/>
          </ac:spMkLst>
        </pc:spChg>
        <pc:picChg chg="add del mod">
          <ac:chgData name="Zainap Van Blerck" userId="48eae4db-c3c4-4189-8678-d59f56d2e565" providerId="ADAL" clId="{F2C5FB09-F7A5-4DAC-8AF8-4AF3D759671A}" dt="2023-03-31T06:53:02.766" v="128" actId="478"/>
          <ac:picMkLst>
            <pc:docMk/>
            <pc:sldMk cId="2379136181" sldId="264"/>
            <ac:picMk id="5" creationId="{0445078C-382F-AA20-AC13-9D9B4EFD2CE2}"/>
          </ac:picMkLst>
        </pc:picChg>
        <pc:picChg chg="add del mod modCrop">
          <ac:chgData name="Zainap Van Blerck" userId="48eae4db-c3c4-4189-8678-d59f56d2e565" providerId="ADAL" clId="{F2C5FB09-F7A5-4DAC-8AF8-4AF3D759671A}" dt="2023-03-31T05:47:18.376" v="29" actId="931"/>
          <ac:picMkLst>
            <pc:docMk/>
            <pc:sldMk cId="2379136181" sldId="264"/>
            <ac:picMk id="5" creationId="{47E1D965-D3F1-364B-2C8C-A80E552E4C17}"/>
          </ac:picMkLst>
        </pc:picChg>
        <pc:picChg chg="add mod modCrop">
          <ac:chgData name="Zainap Van Blerck" userId="48eae4db-c3c4-4189-8678-d59f56d2e565" providerId="ADAL" clId="{F2C5FB09-F7A5-4DAC-8AF8-4AF3D759671A}" dt="2023-03-31T06:54:09.743" v="145" actId="14100"/>
          <ac:picMkLst>
            <pc:docMk/>
            <pc:sldMk cId="2379136181" sldId="264"/>
            <ac:picMk id="8" creationId="{80EEDA9E-C1D5-83D3-A4A1-EB3CFE9D7418}"/>
          </ac:picMkLst>
        </pc:picChg>
        <pc:picChg chg="add mod modCrop">
          <ac:chgData name="Zainap Van Blerck" userId="48eae4db-c3c4-4189-8678-d59f56d2e565" providerId="ADAL" clId="{F2C5FB09-F7A5-4DAC-8AF8-4AF3D759671A}" dt="2023-03-31T06:53:54.573" v="142" actId="14100"/>
          <ac:picMkLst>
            <pc:docMk/>
            <pc:sldMk cId="2379136181" sldId="264"/>
            <ac:picMk id="9" creationId="{EAE10EB3-0DEE-6638-9C4F-FB8ECBB06408}"/>
          </ac:picMkLst>
        </pc:picChg>
        <pc:picChg chg="add del mod">
          <ac:chgData name="Zainap Van Blerck" userId="48eae4db-c3c4-4189-8678-d59f56d2e565" providerId="ADAL" clId="{F2C5FB09-F7A5-4DAC-8AF8-4AF3D759671A}" dt="2023-03-31T06:01:27.773" v="70" actId="478"/>
          <ac:picMkLst>
            <pc:docMk/>
            <pc:sldMk cId="2379136181" sldId="264"/>
            <ac:picMk id="10" creationId="{2B9695F5-F9E1-5A45-C5B5-6232665E59D9}"/>
          </ac:picMkLst>
        </pc:picChg>
        <pc:picChg chg="add del mod modCrop">
          <ac:chgData name="Zainap Van Blerck" userId="48eae4db-c3c4-4189-8678-d59f56d2e565" providerId="ADAL" clId="{F2C5FB09-F7A5-4DAC-8AF8-4AF3D759671A}" dt="2023-03-31T06:52:35.790" v="126" actId="478"/>
          <ac:picMkLst>
            <pc:docMk/>
            <pc:sldMk cId="2379136181" sldId="264"/>
            <ac:picMk id="12" creationId="{118761DB-9383-29B5-4D51-C1A473D9DB55}"/>
          </ac:picMkLst>
        </pc:picChg>
      </pc:sldChg>
    </pc:docChg>
  </pc:docChgLst>
  <pc:docChgLst>
    <pc:chgData name="Yusrah Safedien" userId="21ed12d8-c8a3-4d49-8468-2271f2b9b52e" providerId="ADAL" clId="{B2B3CE69-2EFC-4335-BC91-94B644F0B147}"/>
    <pc:docChg chg="undo custSel modSld">
      <pc:chgData name="Yusrah Safedien" userId="21ed12d8-c8a3-4d49-8468-2271f2b9b52e" providerId="ADAL" clId="{B2B3CE69-2EFC-4335-BC91-94B644F0B147}" dt="2023-03-31T08:01:13.301" v="355" actId="14100"/>
      <pc:docMkLst>
        <pc:docMk/>
      </pc:docMkLst>
      <pc:sldChg chg="modTransition">
        <pc:chgData name="Yusrah Safedien" userId="21ed12d8-c8a3-4d49-8468-2271f2b9b52e" providerId="ADAL" clId="{B2B3CE69-2EFC-4335-BC91-94B644F0B147}" dt="2023-03-31T06:57:14.075" v="215"/>
        <pc:sldMkLst>
          <pc:docMk/>
          <pc:sldMk cId="3911610449" sldId="256"/>
        </pc:sldMkLst>
      </pc:sldChg>
      <pc:sldChg chg="addSp modSp mod modTransition">
        <pc:chgData name="Yusrah Safedien" userId="21ed12d8-c8a3-4d49-8468-2271f2b9b52e" providerId="ADAL" clId="{B2B3CE69-2EFC-4335-BC91-94B644F0B147}" dt="2023-03-31T07:58:58.393" v="331" actId="14100"/>
        <pc:sldMkLst>
          <pc:docMk/>
          <pc:sldMk cId="132446501" sldId="257"/>
        </pc:sldMkLst>
        <pc:spChg chg="mod">
          <ac:chgData name="Yusrah Safedien" userId="21ed12d8-c8a3-4d49-8468-2271f2b9b52e" providerId="ADAL" clId="{B2B3CE69-2EFC-4335-BC91-94B644F0B147}" dt="2023-03-31T07:57:49.954" v="324" actId="164"/>
          <ac:spMkLst>
            <pc:docMk/>
            <pc:sldMk cId="132446501" sldId="257"/>
            <ac:spMk id="5" creationId="{1D20FF2B-77DF-9FCA-C616-9D9A4AF9BC5B}"/>
          </ac:spMkLst>
        </pc:spChg>
        <pc:spChg chg="mod">
          <ac:chgData name="Yusrah Safedien" userId="21ed12d8-c8a3-4d49-8468-2271f2b9b52e" providerId="ADAL" clId="{B2B3CE69-2EFC-4335-BC91-94B644F0B147}" dt="2023-03-31T07:57:49.954" v="324" actId="164"/>
          <ac:spMkLst>
            <pc:docMk/>
            <pc:sldMk cId="132446501" sldId="257"/>
            <ac:spMk id="6" creationId="{78D3B99B-FE56-D6B5-AB9A-5844D5932BE8}"/>
          </ac:spMkLst>
        </pc:spChg>
        <pc:spChg chg="mod">
          <ac:chgData name="Yusrah Safedien" userId="21ed12d8-c8a3-4d49-8468-2271f2b9b52e" providerId="ADAL" clId="{B2B3CE69-2EFC-4335-BC91-94B644F0B147}" dt="2023-03-31T07:57:49.954" v="324" actId="164"/>
          <ac:spMkLst>
            <pc:docMk/>
            <pc:sldMk cId="132446501" sldId="257"/>
            <ac:spMk id="8" creationId="{C6404275-E9E3-11E7-D6B2-91B47D79B1CE}"/>
          </ac:spMkLst>
        </pc:spChg>
        <pc:spChg chg="mod">
          <ac:chgData name="Yusrah Safedien" userId="21ed12d8-c8a3-4d49-8468-2271f2b9b52e" providerId="ADAL" clId="{B2B3CE69-2EFC-4335-BC91-94B644F0B147}" dt="2023-03-31T07:58:53.129" v="330" actId="1076"/>
          <ac:spMkLst>
            <pc:docMk/>
            <pc:sldMk cId="132446501" sldId="257"/>
            <ac:spMk id="17" creationId="{DD7DB450-79B2-F911-9D34-321E576C432F}"/>
          </ac:spMkLst>
        </pc:spChg>
        <pc:spChg chg="mod">
          <ac:chgData name="Yusrah Safedien" userId="21ed12d8-c8a3-4d49-8468-2271f2b9b52e" providerId="ADAL" clId="{B2B3CE69-2EFC-4335-BC91-94B644F0B147}" dt="2023-03-31T07:57:49.954" v="324" actId="164"/>
          <ac:spMkLst>
            <pc:docMk/>
            <pc:sldMk cId="132446501" sldId="257"/>
            <ac:spMk id="18" creationId="{8A74A9FE-8934-984C-6A4B-367152FB0D0F}"/>
          </ac:spMkLst>
        </pc:spChg>
        <pc:grpChg chg="add mod">
          <ac:chgData name="Yusrah Safedien" userId="21ed12d8-c8a3-4d49-8468-2271f2b9b52e" providerId="ADAL" clId="{B2B3CE69-2EFC-4335-BC91-94B644F0B147}" dt="2023-03-31T07:58:44.987" v="329" actId="14100"/>
          <ac:grpSpMkLst>
            <pc:docMk/>
            <pc:sldMk cId="132446501" sldId="257"/>
            <ac:grpSpMk id="9" creationId="{838F9CCC-C91A-AD15-C5AF-3F1A2023323F}"/>
          </ac:grpSpMkLst>
        </pc:grpChg>
        <pc:grpChg chg="mod">
          <ac:chgData name="Yusrah Safedien" userId="21ed12d8-c8a3-4d49-8468-2271f2b9b52e" providerId="ADAL" clId="{B2B3CE69-2EFC-4335-BC91-94B644F0B147}" dt="2023-03-31T07:54:57.264" v="317" actId="14100"/>
          <ac:grpSpMkLst>
            <pc:docMk/>
            <pc:sldMk cId="132446501" sldId="257"/>
            <ac:grpSpMk id="19" creationId="{12833ACF-BA90-58EF-4DD6-BAD27297FAAC}"/>
          </ac:grpSpMkLst>
        </pc:grpChg>
        <pc:graphicFrameChg chg="mod">
          <ac:chgData name="Yusrah Safedien" userId="21ed12d8-c8a3-4d49-8468-2271f2b9b52e" providerId="ADAL" clId="{B2B3CE69-2EFC-4335-BC91-94B644F0B147}" dt="2023-03-31T07:29:39.005" v="245" actId="14100"/>
          <ac:graphicFrameMkLst>
            <pc:docMk/>
            <pc:sldMk cId="132446501" sldId="257"/>
            <ac:graphicFrameMk id="4" creationId="{B298DB0D-68CC-F0C9-A06B-2F8EE9E5DB38}"/>
          </ac:graphicFrameMkLst>
        </pc:graphicFrameChg>
        <pc:picChg chg="mod">
          <ac:chgData name="Yusrah Safedien" userId="21ed12d8-c8a3-4d49-8468-2271f2b9b52e" providerId="ADAL" clId="{B2B3CE69-2EFC-4335-BC91-94B644F0B147}" dt="2023-03-31T07:58:58.393" v="331" actId="14100"/>
          <ac:picMkLst>
            <pc:docMk/>
            <pc:sldMk cId="132446501" sldId="257"/>
            <ac:picMk id="7" creationId="{799892F7-BF97-53AD-1633-6951E8A86117}"/>
          </ac:picMkLst>
        </pc:picChg>
      </pc:sldChg>
      <pc:sldChg chg="addSp modSp mod">
        <pc:chgData name="Yusrah Safedien" userId="21ed12d8-c8a3-4d49-8468-2271f2b9b52e" providerId="ADAL" clId="{B2B3CE69-2EFC-4335-BC91-94B644F0B147}" dt="2023-03-31T08:00:23.688" v="346" actId="14100"/>
        <pc:sldMkLst>
          <pc:docMk/>
          <pc:sldMk cId="3334946629" sldId="258"/>
        </pc:sldMkLst>
        <pc:spChg chg="mod">
          <ac:chgData name="Yusrah Safedien" userId="21ed12d8-c8a3-4d49-8468-2271f2b9b52e" providerId="ADAL" clId="{B2B3CE69-2EFC-4335-BC91-94B644F0B147}" dt="2023-03-31T07:59:59.061" v="341" actId="14100"/>
          <ac:spMkLst>
            <pc:docMk/>
            <pc:sldMk cId="3334946629" sldId="258"/>
            <ac:spMk id="2" creationId="{CBCCDEB5-4B9C-F2CD-9821-A45D54687683}"/>
          </ac:spMkLst>
        </pc:spChg>
        <pc:spChg chg="mod">
          <ac:chgData name="Yusrah Safedien" userId="21ed12d8-c8a3-4d49-8468-2271f2b9b52e" providerId="ADAL" clId="{B2B3CE69-2EFC-4335-BC91-94B644F0B147}" dt="2023-03-31T07:58:14.095" v="326" actId="164"/>
          <ac:spMkLst>
            <pc:docMk/>
            <pc:sldMk cId="3334946629" sldId="258"/>
            <ac:spMk id="3" creationId="{28DBB0C9-C6F4-4A50-DE46-FF24A7992469}"/>
          </ac:spMkLst>
        </pc:spChg>
        <pc:spChg chg="mod">
          <ac:chgData name="Yusrah Safedien" userId="21ed12d8-c8a3-4d49-8468-2271f2b9b52e" providerId="ADAL" clId="{B2B3CE69-2EFC-4335-BC91-94B644F0B147}" dt="2023-03-31T07:58:14.095" v="326" actId="164"/>
          <ac:spMkLst>
            <pc:docMk/>
            <pc:sldMk cId="3334946629" sldId="258"/>
            <ac:spMk id="6" creationId="{83123CF5-BDA7-796D-897A-2669156B6FB0}"/>
          </ac:spMkLst>
        </pc:spChg>
        <pc:spChg chg="mod">
          <ac:chgData name="Yusrah Safedien" userId="21ed12d8-c8a3-4d49-8468-2271f2b9b52e" providerId="ADAL" clId="{B2B3CE69-2EFC-4335-BC91-94B644F0B147}" dt="2023-03-31T08:00:03.594" v="342" actId="14100"/>
          <ac:spMkLst>
            <pc:docMk/>
            <pc:sldMk cId="3334946629" sldId="258"/>
            <ac:spMk id="12" creationId="{ADD40399-2DA2-2257-0E0A-F4E5D33D9BFE}"/>
          </ac:spMkLst>
        </pc:spChg>
        <pc:spChg chg="mod">
          <ac:chgData name="Yusrah Safedien" userId="21ed12d8-c8a3-4d49-8468-2271f2b9b52e" providerId="ADAL" clId="{B2B3CE69-2EFC-4335-BC91-94B644F0B147}" dt="2023-03-31T08:00:17.726" v="344" actId="1076"/>
          <ac:spMkLst>
            <pc:docMk/>
            <pc:sldMk cId="3334946629" sldId="258"/>
            <ac:spMk id="13" creationId="{BA4AD8A0-3768-CADF-5997-FEB39B413B80}"/>
          </ac:spMkLst>
        </pc:spChg>
        <pc:grpChg chg="add mod">
          <ac:chgData name="Yusrah Safedien" userId="21ed12d8-c8a3-4d49-8468-2271f2b9b52e" providerId="ADAL" clId="{B2B3CE69-2EFC-4335-BC91-94B644F0B147}" dt="2023-03-31T07:59:47.863" v="339" actId="14100"/>
          <ac:grpSpMkLst>
            <pc:docMk/>
            <pc:sldMk cId="3334946629" sldId="258"/>
            <ac:grpSpMk id="8" creationId="{1BBFA931-33FE-DC6F-C28C-806A06876B60}"/>
          </ac:grpSpMkLst>
        </pc:grpChg>
        <pc:grpChg chg="mod">
          <ac:chgData name="Yusrah Safedien" userId="21ed12d8-c8a3-4d49-8468-2271f2b9b52e" providerId="ADAL" clId="{B2B3CE69-2EFC-4335-BC91-94B644F0B147}" dt="2023-03-31T07:54:15.055" v="312" actId="14100"/>
          <ac:grpSpMkLst>
            <pc:docMk/>
            <pc:sldMk cId="3334946629" sldId="258"/>
            <ac:grpSpMk id="25" creationId="{17A6AF7E-5C70-8C5A-969B-881210ADCEE9}"/>
          </ac:grpSpMkLst>
        </pc:grpChg>
        <pc:picChg chg="mod">
          <ac:chgData name="Yusrah Safedien" userId="21ed12d8-c8a3-4d49-8468-2271f2b9b52e" providerId="ADAL" clId="{B2B3CE69-2EFC-4335-BC91-94B644F0B147}" dt="2023-03-31T08:00:23.688" v="346" actId="14100"/>
          <ac:picMkLst>
            <pc:docMk/>
            <pc:sldMk cId="3334946629" sldId="258"/>
            <ac:picMk id="5" creationId="{82ABE789-0757-3385-DD13-21861C0A9983}"/>
          </ac:picMkLst>
        </pc:picChg>
        <pc:picChg chg="mod">
          <ac:chgData name="Yusrah Safedien" userId="21ed12d8-c8a3-4d49-8468-2271f2b9b52e" providerId="ADAL" clId="{B2B3CE69-2EFC-4335-BC91-94B644F0B147}" dt="2023-03-31T07:54:21.595" v="313" actId="14100"/>
          <ac:picMkLst>
            <pc:docMk/>
            <pc:sldMk cId="3334946629" sldId="258"/>
            <ac:picMk id="7" creationId="{4F35A9E1-1EE6-ACA7-258A-046D8D235499}"/>
          </ac:picMkLst>
        </pc:picChg>
      </pc:sldChg>
      <pc:sldChg chg="addSp modSp mod">
        <pc:chgData name="Yusrah Safedien" userId="21ed12d8-c8a3-4d49-8468-2271f2b9b52e" providerId="ADAL" clId="{B2B3CE69-2EFC-4335-BC91-94B644F0B147}" dt="2023-03-31T08:01:13.301" v="355" actId="14100"/>
        <pc:sldMkLst>
          <pc:docMk/>
          <pc:sldMk cId="2397384184" sldId="259"/>
        </pc:sldMkLst>
        <pc:spChg chg="mod">
          <ac:chgData name="Yusrah Safedien" userId="21ed12d8-c8a3-4d49-8468-2271f2b9b52e" providerId="ADAL" clId="{B2B3CE69-2EFC-4335-BC91-94B644F0B147}" dt="2023-03-31T07:58:32.371" v="328" actId="164"/>
          <ac:spMkLst>
            <pc:docMk/>
            <pc:sldMk cId="2397384184" sldId="259"/>
            <ac:spMk id="2" creationId="{88360BB1-85DC-1ADA-3109-AA4B467AF5D6}"/>
          </ac:spMkLst>
        </pc:spChg>
        <pc:spChg chg="add mod">
          <ac:chgData name="Yusrah Safedien" userId="21ed12d8-c8a3-4d49-8468-2271f2b9b52e" providerId="ADAL" clId="{B2B3CE69-2EFC-4335-BC91-94B644F0B147}" dt="2023-03-31T07:51:35.763" v="300" actId="164"/>
          <ac:spMkLst>
            <pc:docMk/>
            <pc:sldMk cId="2397384184" sldId="259"/>
            <ac:spMk id="3" creationId="{5D699FAD-779D-27B0-C416-FAE673611497}"/>
          </ac:spMkLst>
        </pc:spChg>
        <pc:spChg chg="mod">
          <ac:chgData name="Yusrah Safedien" userId="21ed12d8-c8a3-4d49-8468-2271f2b9b52e" providerId="ADAL" clId="{B2B3CE69-2EFC-4335-BC91-94B644F0B147}" dt="2023-03-31T08:00:41.849" v="349" actId="1076"/>
          <ac:spMkLst>
            <pc:docMk/>
            <pc:sldMk cId="2397384184" sldId="259"/>
            <ac:spMk id="5" creationId="{10DFC2A9-BFCD-E6C6-5BB1-C936F7AE3471}"/>
          </ac:spMkLst>
        </pc:spChg>
        <pc:spChg chg="mod">
          <ac:chgData name="Yusrah Safedien" userId="21ed12d8-c8a3-4d49-8468-2271f2b9b52e" providerId="ADAL" clId="{B2B3CE69-2EFC-4335-BC91-94B644F0B147}" dt="2023-03-31T07:58:32.371" v="328" actId="164"/>
          <ac:spMkLst>
            <pc:docMk/>
            <pc:sldMk cId="2397384184" sldId="259"/>
            <ac:spMk id="6" creationId="{C533CFD8-C445-1B82-227E-82982EECE7B0}"/>
          </ac:spMkLst>
        </pc:spChg>
        <pc:spChg chg="add mod">
          <ac:chgData name="Yusrah Safedien" userId="21ed12d8-c8a3-4d49-8468-2271f2b9b52e" providerId="ADAL" clId="{B2B3CE69-2EFC-4335-BC91-94B644F0B147}" dt="2023-03-31T07:51:35.763" v="300" actId="164"/>
          <ac:spMkLst>
            <pc:docMk/>
            <pc:sldMk cId="2397384184" sldId="259"/>
            <ac:spMk id="9" creationId="{91938411-BBA5-35F2-26C4-1711C034B802}"/>
          </ac:spMkLst>
        </pc:spChg>
        <pc:spChg chg="mod">
          <ac:chgData name="Yusrah Safedien" userId="21ed12d8-c8a3-4d49-8468-2271f2b9b52e" providerId="ADAL" clId="{B2B3CE69-2EFC-4335-BC91-94B644F0B147}" dt="2023-03-31T07:53:39.514" v="306" actId="404"/>
          <ac:spMkLst>
            <pc:docMk/>
            <pc:sldMk cId="2397384184" sldId="259"/>
            <ac:spMk id="27" creationId="{18825AC8-26F5-E0DD-4A83-26E9362A61CE}"/>
          </ac:spMkLst>
        </pc:spChg>
        <pc:spChg chg="mod">
          <ac:chgData name="Yusrah Safedien" userId="21ed12d8-c8a3-4d49-8468-2271f2b9b52e" providerId="ADAL" clId="{B2B3CE69-2EFC-4335-BC91-94B644F0B147}" dt="2023-03-31T07:53:43.762" v="307" actId="404"/>
          <ac:spMkLst>
            <pc:docMk/>
            <pc:sldMk cId="2397384184" sldId="259"/>
            <ac:spMk id="28" creationId="{430BC0BE-2360-8EE0-4E67-4FEECD9A4D96}"/>
          </ac:spMkLst>
        </pc:spChg>
        <pc:grpChg chg="add mod">
          <ac:chgData name="Yusrah Safedien" userId="21ed12d8-c8a3-4d49-8468-2271f2b9b52e" providerId="ADAL" clId="{B2B3CE69-2EFC-4335-BC91-94B644F0B147}" dt="2023-03-31T07:58:32.371" v="328" actId="164"/>
          <ac:grpSpMkLst>
            <pc:docMk/>
            <pc:sldMk cId="2397384184" sldId="259"/>
            <ac:grpSpMk id="10" creationId="{F9B284B3-885F-040E-223C-1A3019CDD772}"/>
          </ac:grpSpMkLst>
        </pc:grpChg>
        <pc:grpChg chg="add mod">
          <ac:chgData name="Yusrah Safedien" userId="21ed12d8-c8a3-4d49-8468-2271f2b9b52e" providerId="ADAL" clId="{B2B3CE69-2EFC-4335-BC91-94B644F0B147}" dt="2023-03-31T08:01:08.689" v="354" actId="14100"/>
          <ac:grpSpMkLst>
            <pc:docMk/>
            <pc:sldMk cId="2397384184" sldId="259"/>
            <ac:grpSpMk id="11" creationId="{AD3AD49A-11E6-7264-6A97-31442B936562}"/>
          </ac:grpSpMkLst>
        </pc:grpChg>
        <pc:grpChg chg="mod">
          <ac:chgData name="Yusrah Safedien" userId="21ed12d8-c8a3-4d49-8468-2271f2b9b52e" providerId="ADAL" clId="{B2B3CE69-2EFC-4335-BC91-94B644F0B147}" dt="2023-03-31T07:53:49.740" v="308" actId="14100"/>
          <ac:grpSpMkLst>
            <pc:docMk/>
            <pc:sldMk cId="2397384184" sldId="259"/>
            <ac:grpSpMk id="18" creationId="{205760EB-3C1F-41E8-836E-D68387775DF9}"/>
          </ac:grpSpMkLst>
        </pc:grpChg>
        <pc:graphicFrameChg chg="mod">
          <ac:chgData name="Yusrah Safedien" userId="21ed12d8-c8a3-4d49-8468-2271f2b9b52e" providerId="ADAL" clId="{B2B3CE69-2EFC-4335-BC91-94B644F0B147}" dt="2023-03-31T07:56:29.100" v="321" actId="14100"/>
          <ac:graphicFrameMkLst>
            <pc:docMk/>
            <pc:sldMk cId="2397384184" sldId="259"/>
            <ac:graphicFrameMk id="4" creationId="{B298DB0D-68CC-F0C9-A06B-2F8EE9E5DB38}"/>
          </ac:graphicFrameMkLst>
        </pc:graphicFrameChg>
        <pc:picChg chg="mod">
          <ac:chgData name="Yusrah Safedien" userId="21ed12d8-c8a3-4d49-8468-2271f2b9b52e" providerId="ADAL" clId="{B2B3CE69-2EFC-4335-BC91-94B644F0B147}" dt="2023-03-31T08:01:13.301" v="355" actId="14100"/>
          <ac:picMkLst>
            <pc:docMk/>
            <pc:sldMk cId="2397384184" sldId="259"/>
            <ac:picMk id="7" creationId="{4D3B6E9F-6397-BCF6-2270-AFAF08106059}"/>
          </ac:picMkLst>
        </pc:picChg>
        <pc:picChg chg="mod">
          <ac:chgData name="Yusrah Safedien" userId="21ed12d8-c8a3-4d49-8468-2271f2b9b52e" providerId="ADAL" clId="{B2B3CE69-2EFC-4335-BC91-94B644F0B147}" dt="2023-03-31T07:54:01.617" v="311" actId="14100"/>
          <ac:picMkLst>
            <pc:docMk/>
            <pc:sldMk cId="2397384184" sldId="259"/>
            <ac:picMk id="8" creationId="{384DCDE4-CD87-BA50-EA69-2D0CA8694070}"/>
          </ac:picMkLst>
        </pc:picChg>
      </pc:sldChg>
      <pc:sldChg chg="modTransition">
        <pc:chgData name="Yusrah Safedien" userId="21ed12d8-c8a3-4d49-8468-2271f2b9b52e" providerId="ADAL" clId="{B2B3CE69-2EFC-4335-BC91-94B644F0B147}" dt="2023-03-31T06:57:34.639" v="219"/>
        <pc:sldMkLst>
          <pc:docMk/>
          <pc:sldMk cId="712993664" sldId="260"/>
        </pc:sldMkLst>
      </pc:sldChg>
      <pc:sldChg chg="modSp mod modTransition">
        <pc:chgData name="Yusrah Safedien" userId="21ed12d8-c8a3-4d49-8468-2271f2b9b52e" providerId="ADAL" clId="{B2B3CE69-2EFC-4335-BC91-94B644F0B147}" dt="2023-03-31T07:55:45.208" v="319" actId="207"/>
        <pc:sldMkLst>
          <pc:docMk/>
          <pc:sldMk cId="559940794" sldId="261"/>
        </pc:sldMkLst>
        <pc:spChg chg="mod">
          <ac:chgData name="Yusrah Safedien" userId="21ed12d8-c8a3-4d49-8468-2271f2b9b52e" providerId="ADAL" clId="{B2B3CE69-2EFC-4335-BC91-94B644F0B147}" dt="2023-03-31T06:49:11.761" v="213" actId="14100"/>
          <ac:spMkLst>
            <pc:docMk/>
            <pc:sldMk cId="559940794" sldId="261"/>
            <ac:spMk id="18" creationId="{9759FBCE-F19F-5BF0-F9F7-C1F1BF638CDC}"/>
          </ac:spMkLst>
        </pc:spChg>
        <pc:spChg chg="mod">
          <ac:chgData name="Yusrah Safedien" userId="21ed12d8-c8a3-4d49-8468-2271f2b9b52e" providerId="ADAL" clId="{B2B3CE69-2EFC-4335-BC91-94B644F0B147}" dt="2023-03-31T06:48:44.930" v="208" actId="14100"/>
          <ac:spMkLst>
            <pc:docMk/>
            <pc:sldMk cId="559940794" sldId="261"/>
            <ac:spMk id="19" creationId="{D19160A8-7876-7034-30D2-603242DD3164}"/>
          </ac:spMkLst>
        </pc:spChg>
        <pc:spChg chg="mod">
          <ac:chgData name="Yusrah Safedien" userId="21ed12d8-c8a3-4d49-8468-2271f2b9b52e" providerId="ADAL" clId="{B2B3CE69-2EFC-4335-BC91-94B644F0B147}" dt="2023-03-31T06:48:56.943" v="210" actId="1076"/>
          <ac:spMkLst>
            <pc:docMk/>
            <pc:sldMk cId="559940794" sldId="261"/>
            <ac:spMk id="20" creationId="{D0AD7AC3-62FD-C28C-E40C-6A7C7392A825}"/>
          </ac:spMkLst>
        </pc:spChg>
        <pc:spChg chg="mod">
          <ac:chgData name="Yusrah Safedien" userId="21ed12d8-c8a3-4d49-8468-2271f2b9b52e" providerId="ADAL" clId="{B2B3CE69-2EFC-4335-BC91-94B644F0B147}" dt="2023-03-31T06:48:53.085" v="209" actId="1076"/>
          <ac:spMkLst>
            <pc:docMk/>
            <pc:sldMk cId="559940794" sldId="261"/>
            <ac:spMk id="41" creationId="{735561D0-9534-2726-40D7-4664375946C3}"/>
          </ac:spMkLst>
        </pc:spChg>
        <pc:spChg chg="mod">
          <ac:chgData name="Yusrah Safedien" userId="21ed12d8-c8a3-4d49-8468-2271f2b9b52e" providerId="ADAL" clId="{B2B3CE69-2EFC-4335-BC91-94B644F0B147}" dt="2023-03-31T07:55:45.208" v="319" actId="207"/>
          <ac:spMkLst>
            <pc:docMk/>
            <pc:sldMk cId="559940794" sldId="261"/>
            <ac:spMk id="42" creationId="{E3793B8D-4907-32F8-D651-4E4233EA60EB}"/>
          </ac:spMkLst>
        </pc:spChg>
        <pc:picChg chg="mod">
          <ac:chgData name="Yusrah Safedien" userId="21ed12d8-c8a3-4d49-8468-2271f2b9b52e" providerId="ADAL" clId="{B2B3CE69-2EFC-4335-BC91-94B644F0B147}" dt="2023-03-31T06:48:31.367" v="206" actId="1076"/>
          <ac:picMkLst>
            <pc:docMk/>
            <pc:sldMk cId="559940794" sldId="261"/>
            <ac:picMk id="40" creationId="{B3CBE83D-3D34-F03E-8901-E7E4765C7ED7}"/>
          </ac:picMkLst>
        </pc:picChg>
      </pc:sldChg>
      <pc:sldChg chg="addSp modSp mod modTransition">
        <pc:chgData name="Yusrah Safedien" userId="21ed12d8-c8a3-4d49-8468-2271f2b9b52e" providerId="ADAL" clId="{B2B3CE69-2EFC-4335-BC91-94B644F0B147}" dt="2023-03-31T07:59:37.241" v="338" actId="14100"/>
        <pc:sldMkLst>
          <pc:docMk/>
          <pc:sldMk cId="2379136181" sldId="264"/>
        </pc:sldMkLst>
        <pc:spChg chg="mod">
          <ac:chgData name="Yusrah Safedien" userId="21ed12d8-c8a3-4d49-8468-2271f2b9b52e" providerId="ADAL" clId="{B2B3CE69-2EFC-4335-BC91-94B644F0B147}" dt="2023-03-31T07:58:05.957" v="325" actId="164"/>
          <ac:spMkLst>
            <pc:docMk/>
            <pc:sldMk cId="2379136181" sldId="264"/>
            <ac:spMk id="2" creationId="{1526D5CC-0379-D3FE-E988-9A0F4765850A}"/>
          </ac:spMkLst>
        </pc:spChg>
        <pc:spChg chg="mod">
          <ac:chgData name="Yusrah Safedien" userId="21ed12d8-c8a3-4d49-8468-2271f2b9b52e" providerId="ADAL" clId="{B2B3CE69-2EFC-4335-BC91-94B644F0B147}" dt="2023-03-31T07:59:18.716" v="334" actId="14100"/>
          <ac:spMkLst>
            <pc:docMk/>
            <pc:sldMk cId="2379136181" sldId="264"/>
            <ac:spMk id="3" creationId="{EC9D3A06-576E-0A94-CDC8-C1426BDA95F1}"/>
          </ac:spMkLst>
        </pc:spChg>
        <pc:spChg chg="mod">
          <ac:chgData name="Yusrah Safedien" userId="21ed12d8-c8a3-4d49-8468-2271f2b9b52e" providerId="ADAL" clId="{B2B3CE69-2EFC-4335-BC91-94B644F0B147}" dt="2023-03-31T07:58:05.957" v="325" actId="164"/>
          <ac:spMkLst>
            <pc:docMk/>
            <pc:sldMk cId="2379136181" sldId="264"/>
            <ac:spMk id="5" creationId="{C95F0283-47DB-6472-1CE5-AAA5544257FA}"/>
          </ac:spMkLst>
        </pc:spChg>
        <pc:spChg chg="mod">
          <ac:chgData name="Yusrah Safedien" userId="21ed12d8-c8a3-4d49-8468-2271f2b9b52e" providerId="ADAL" clId="{B2B3CE69-2EFC-4335-BC91-94B644F0B147}" dt="2023-03-31T07:58:05.957" v="325" actId="164"/>
          <ac:spMkLst>
            <pc:docMk/>
            <pc:sldMk cId="2379136181" sldId="264"/>
            <ac:spMk id="6" creationId="{78D3B99B-FE56-D6B5-AB9A-5844D5932BE8}"/>
          </ac:spMkLst>
        </pc:spChg>
        <pc:spChg chg="mod">
          <ac:chgData name="Yusrah Safedien" userId="21ed12d8-c8a3-4d49-8468-2271f2b9b52e" providerId="ADAL" clId="{B2B3CE69-2EFC-4335-BC91-94B644F0B147}" dt="2023-03-31T07:59:27.120" v="336" actId="1076"/>
          <ac:spMkLst>
            <pc:docMk/>
            <pc:sldMk cId="2379136181" sldId="264"/>
            <ac:spMk id="17" creationId="{DD7DB450-79B2-F911-9D34-321E576C432F}"/>
          </ac:spMkLst>
        </pc:spChg>
        <pc:grpChg chg="add mod">
          <ac:chgData name="Yusrah Safedien" userId="21ed12d8-c8a3-4d49-8468-2271f2b9b52e" providerId="ADAL" clId="{B2B3CE69-2EFC-4335-BC91-94B644F0B147}" dt="2023-03-31T07:59:22.680" v="335" actId="14100"/>
          <ac:grpSpMkLst>
            <pc:docMk/>
            <pc:sldMk cId="2379136181" sldId="264"/>
            <ac:grpSpMk id="7" creationId="{2B85FA3D-209B-75E1-4471-00987698D078}"/>
          </ac:grpSpMkLst>
        </pc:grpChg>
        <pc:grpChg chg="mod">
          <ac:chgData name="Yusrah Safedien" userId="21ed12d8-c8a3-4d49-8468-2271f2b9b52e" providerId="ADAL" clId="{B2B3CE69-2EFC-4335-BC91-94B644F0B147}" dt="2023-03-31T07:54:33.038" v="314" actId="14100"/>
          <ac:grpSpMkLst>
            <pc:docMk/>
            <pc:sldMk cId="2379136181" sldId="264"/>
            <ac:grpSpMk id="18" creationId="{A5A59A39-4706-1314-D129-1FE2792EBC36}"/>
          </ac:grpSpMkLst>
        </pc:grpChg>
        <pc:graphicFrameChg chg="mod">
          <ac:chgData name="Yusrah Safedien" userId="21ed12d8-c8a3-4d49-8468-2271f2b9b52e" providerId="ADAL" clId="{B2B3CE69-2EFC-4335-BC91-94B644F0B147}" dt="2023-03-31T07:31:56.171" v="277" actId="14100"/>
          <ac:graphicFrameMkLst>
            <pc:docMk/>
            <pc:sldMk cId="2379136181" sldId="264"/>
            <ac:graphicFrameMk id="4" creationId="{B298DB0D-68CC-F0C9-A06B-2F8EE9E5DB38}"/>
          </ac:graphicFrameMkLst>
        </pc:graphicFrameChg>
        <pc:picChg chg="mod">
          <ac:chgData name="Yusrah Safedien" userId="21ed12d8-c8a3-4d49-8468-2271f2b9b52e" providerId="ADAL" clId="{B2B3CE69-2EFC-4335-BC91-94B644F0B147}" dt="2023-03-31T07:54:36.838" v="315" actId="14100"/>
          <ac:picMkLst>
            <pc:docMk/>
            <pc:sldMk cId="2379136181" sldId="264"/>
            <ac:picMk id="8" creationId="{80EEDA9E-C1D5-83D3-A4A1-EB3CFE9D7418}"/>
          </ac:picMkLst>
        </pc:picChg>
        <pc:picChg chg="mod modCrop">
          <ac:chgData name="Yusrah Safedien" userId="21ed12d8-c8a3-4d49-8468-2271f2b9b52e" providerId="ADAL" clId="{B2B3CE69-2EFC-4335-BC91-94B644F0B147}" dt="2023-03-31T07:59:37.241" v="338" actId="14100"/>
          <ac:picMkLst>
            <pc:docMk/>
            <pc:sldMk cId="2379136181" sldId="264"/>
            <ac:picMk id="9" creationId="{EAE10EB3-0DEE-6638-9C4F-FB8ECBB06408}"/>
          </ac:picMkLst>
        </pc:picChg>
      </pc:sldChg>
    </pc:docChg>
  </pc:docChgLst>
  <pc:docChgLst>
    <pc:chgData name="Lwazi  Mdukulwana" userId="S::lwazi.mdukulwana@capaciti.org.za::a231480f-3ecf-420e-a20a-ef585255f6ec" providerId="AD" clId="Web-{A4D59FF4-EF2A-425C-AD65-C8A8D25EA40C}"/>
    <pc:docChg chg="modSld">
      <pc:chgData name="Lwazi  Mdukulwana" userId="S::lwazi.mdukulwana@capaciti.org.za::a231480f-3ecf-420e-a20a-ef585255f6ec" providerId="AD" clId="Web-{A4D59FF4-EF2A-425C-AD65-C8A8D25EA40C}" dt="2023-03-31T06:03:52.257" v="3" actId="1076"/>
      <pc:docMkLst>
        <pc:docMk/>
      </pc:docMkLst>
      <pc:sldChg chg="modSp">
        <pc:chgData name="Lwazi  Mdukulwana" userId="S::lwazi.mdukulwana@capaciti.org.za::a231480f-3ecf-420e-a20a-ef585255f6ec" providerId="AD" clId="Web-{A4D59FF4-EF2A-425C-AD65-C8A8D25EA40C}" dt="2023-03-31T06:03:52.257" v="3" actId="1076"/>
        <pc:sldMkLst>
          <pc:docMk/>
          <pc:sldMk cId="2397384184" sldId="259"/>
        </pc:sldMkLst>
        <pc:graphicFrameChg chg="mod">
          <ac:chgData name="Lwazi  Mdukulwana" userId="S::lwazi.mdukulwana@capaciti.org.za::a231480f-3ecf-420e-a20a-ef585255f6ec" providerId="AD" clId="Web-{A4D59FF4-EF2A-425C-AD65-C8A8D25EA40C}" dt="2023-03-31T06:03:52.257" v="3" actId="1076"/>
          <ac:graphicFrameMkLst>
            <pc:docMk/>
            <pc:sldMk cId="2397384184" sldId="259"/>
            <ac:graphicFrameMk id="4" creationId="{B298DB0D-68CC-F0C9-A06B-2F8EE9E5DB38}"/>
          </ac:graphicFrameMkLst>
        </pc:graphicFrameChg>
      </pc:sldChg>
      <pc:sldChg chg="addSp delSp">
        <pc:chgData name="Lwazi  Mdukulwana" userId="S::lwazi.mdukulwana@capaciti.org.za::a231480f-3ecf-420e-a20a-ef585255f6ec" providerId="AD" clId="Web-{A4D59FF4-EF2A-425C-AD65-C8A8D25EA40C}" dt="2023-03-31T05:52:39.119" v="1"/>
        <pc:sldMkLst>
          <pc:docMk/>
          <pc:sldMk cId="2379136181" sldId="264"/>
        </pc:sldMkLst>
        <pc:picChg chg="add del">
          <ac:chgData name="Lwazi  Mdukulwana" userId="S::lwazi.mdukulwana@capaciti.org.za::a231480f-3ecf-420e-a20a-ef585255f6ec" providerId="AD" clId="Web-{A4D59FF4-EF2A-425C-AD65-C8A8D25EA40C}" dt="2023-03-31T05:52:39.119" v="1"/>
          <ac:picMkLst>
            <pc:docMk/>
            <pc:sldMk cId="2379136181" sldId="264"/>
            <ac:picMk id="8" creationId="{80EEDA9E-C1D5-83D3-A4A1-EB3CFE9D7418}"/>
          </ac:picMkLst>
        </pc:picChg>
      </pc:sldChg>
    </pc:docChg>
  </pc:docChgLst>
  <pc:docChgLst>
    <pc:chgData name="Lwazi  Mdukulwana" userId="S::lwazi.mdukulwana@capaciti.org.za::a231480f-3ecf-420e-a20a-ef585255f6ec" providerId="AD" clId="Web-{A98A2B50-361E-455B-BC8E-75B7314CCF0B}"/>
    <pc:docChg chg="modSld">
      <pc:chgData name="Lwazi  Mdukulwana" userId="S::lwazi.mdukulwana@capaciti.org.za::a231480f-3ecf-420e-a20a-ef585255f6ec" providerId="AD" clId="Web-{A98A2B50-361E-455B-BC8E-75B7314CCF0B}" dt="2023-03-31T07:55:26.542" v="13" actId="14100"/>
      <pc:docMkLst>
        <pc:docMk/>
      </pc:docMkLst>
      <pc:sldChg chg="modSp">
        <pc:chgData name="Lwazi  Mdukulwana" userId="S::lwazi.mdukulwana@capaciti.org.za::a231480f-3ecf-420e-a20a-ef585255f6ec" providerId="AD" clId="Web-{A98A2B50-361E-455B-BC8E-75B7314CCF0B}" dt="2023-03-31T07:55:26.542" v="13" actId="14100"/>
        <pc:sldMkLst>
          <pc:docMk/>
          <pc:sldMk cId="2397384184" sldId="259"/>
        </pc:sldMkLst>
        <pc:spChg chg="mod">
          <ac:chgData name="Lwazi  Mdukulwana" userId="S::lwazi.mdukulwana@capaciti.org.za::a231480f-3ecf-420e-a20a-ef585255f6ec" providerId="AD" clId="Web-{A98A2B50-361E-455B-BC8E-75B7314CCF0B}" dt="2023-03-31T07:54:55.715" v="10" actId="14100"/>
          <ac:spMkLst>
            <pc:docMk/>
            <pc:sldMk cId="2397384184" sldId="259"/>
            <ac:spMk id="2" creationId="{88360BB1-85DC-1ADA-3109-AA4B467AF5D6}"/>
          </ac:spMkLst>
        </pc:spChg>
        <pc:spChg chg="mod">
          <ac:chgData name="Lwazi  Mdukulwana" userId="S::lwazi.mdukulwana@capaciti.org.za::a231480f-3ecf-420e-a20a-ef585255f6ec" providerId="AD" clId="Web-{A98A2B50-361E-455B-BC8E-75B7314CCF0B}" dt="2023-03-31T07:54:37.867" v="8" actId="14100"/>
          <ac:spMkLst>
            <pc:docMk/>
            <pc:sldMk cId="2397384184" sldId="259"/>
            <ac:spMk id="5" creationId="{10DFC2A9-BFCD-E6C6-5BB1-C936F7AE3471}"/>
          </ac:spMkLst>
        </pc:spChg>
        <pc:spChg chg="mod">
          <ac:chgData name="Lwazi  Mdukulwana" userId="S::lwazi.mdukulwana@capaciti.org.za::a231480f-3ecf-420e-a20a-ef585255f6ec" providerId="AD" clId="Web-{A98A2B50-361E-455B-BC8E-75B7314CCF0B}" dt="2023-03-31T07:54:44.774" v="9" actId="1076"/>
          <ac:spMkLst>
            <pc:docMk/>
            <pc:sldMk cId="2397384184" sldId="259"/>
            <ac:spMk id="6" creationId="{C533CFD8-C445-1B82-227E-82982EECE7B0}"/>
          </ac:spMkLst>
        </pc:spChg>
        <pc:spChg chg="mod">
          <ac:chgData name="Lwazi  Mdukulwana" userId="S::lwazi.mdukulwana@capaciti.org.za::a231480f-3ecf-420e-a20a-ef585255f6ec" providerId="AD" clId="Web-{A98A2B50-361E-455B-BC8E-75B7314CCF0B}" dt="2023-03-31T07:55:01.369" v="11" actId="14100"/>
          <ac:spMkLst>
            <pc:docMk/>
            <pc:sldMk cId="2397384184" sldId="259"/>
            <ac:spMk id="19" creationId="{D6D6B3B2-85B3-016E-2BB4-4E2434ACC91C}"/>
          </ac:spMkLst>
        </pc:spChg>
        <pc:grpChg chg="mod">
          <ac:chgData name="Lwazi  Mdukulwana" userId="S::lwazi.mdukulwana@capaciti.org.za::a231480f-3ecf-420e-a20a-ef585255f6ec" providerId="AD" clId="Web-{A98A2B50-361E-455B-BC8E-75B7314CCF0B}" dt="2023-03-31T07:53:29.518" v="5" actId="14100"/>
          <ac:grpSpMkLst>
            <pc:docMk/>
            <pc:sldMk cId="2397384184" sldId="259"/>
            <ac:grpSpMk id="18" creationId="{205760EB-3C1F-41E8-836E-D68387775DF9}"/>
          </ac:grpSpMkLst>
        </pc:grpChg>
        <pc:graphicFrameChg chg="mod">
          <ac:chgData name="Lwazi  Mdukulwana" userId="S::lwazi.mdukulwana@capaciti.org.za::a231480f-3ecf-420e-a20a-ef585255f6ec" providerId="AD" clId="Web-{A98A2B50-361E-455B-BC8E-75B7314CCF0B}" dt="2023-03-31T07:55:26.542" v="13" actId="14100"/>
          <ac:graphicFrameMkLst>
            <pc:docMk/>
            <pc:sldMk cId="2397384184" sldId="259"/>
            <ac:graphicFrameMk id="4" creationId="{B298DB0D-68CC-F0C9-A06B-2F8EE9E5DB38}"/>
          </ac:graphicFrameMkLst>
        </pc:graphicFrameChg>
        <pc:picChg chg="mod">
          <ac:chgData name="Lwazi  Mdukulwana" userId="S::lwazi.mdukulwana@capaciti.org.za::a231480f-3ecf-420e-a20a-ef585255f6ec" providerId="AD" clId="Web-{A98A2B50-361E-455B-BC8E-75B7314CCF0B}" dt="2023-03-31T07:53:14.517" v="3" actId="1076"/>
          <ac:picMkLst>
            <pc:docMk/>
            <pc:sldMk cId="2397384184" sldId="259"/>
            <ac:picMk id="7" creationId="{4D3B6E9F-6397-BCF6-2270-AFAF08106059}"/>
          </ac:picMkLst>
        </pc:picChg>
        <pc:picChg chg="mod">
          <ac:chgData name="Lwazi  Mdukulwana" userId="S::lwazi.mdukulwana@capaciti.org.za::a231480f-3ecf-420e-a20a-ef585255f6ec" providerId="AD" clId="Web-{A98A2B50-361E-455B-BC8E-75B7314CCF0B}" dt="2023-03-31T07:53:19.080" v="4" actId="1076"/>
          <ac:picMkLst>
            <pc:docMk/>
            <pc:sldMk cId="2397384184" sldId="259"/>
            <ac:picMk id="8" creationId="{384DCDE4-CD87-BA50-EA69-2D0CA8694070}"/>
          </ac:picMkLst>
        </pc:picChg>
      </pc:sldChg>
    </pc:docChg>
  </pc:docChgLst>
  <pc:docChgLst>
    <pc:chgData name="Hlombe Malandela" userId="68b669de-c59f-4345-8cdd-18eb3f5658b4" providerId="ADAL" clId="{D5D3C5DC-4BC2-4FDC-9523-B63D11BB882A}"/>
    <pc:docChg chg="modSld">
      <pc:chgData name="Hlombe Malandela" userId="68b669de-c59f-4345-8cdd-18eb3f5658b4" providerId="ADAL" clId="{D5D3C5DC-4BC2-4FDC-9523-B63D11BB882A}" dt="2023-03-31T06:54:10.447" v="4" actId="14100"/>
      <pc:docMkLst>
        <pc:docMk/>
      </pc:docMkLst>
      <pc:sldChg chg="addSp modSp mod">
        <pc:chgData name="Hlombe Malandela" userId="68b669de-c59f-4345-8cdd-18eb3f5658b4" providerId="ADAL" clId="{D5D3C5DC-4BC2-4FDC-9523-B63D11BB882A}" dt="2023-03-31T06:54:10.447" v="4" actId="14100"/>
        <pc:sldMkLst>
          <pc:docMk/>
          <pc:sldMk cId="3334946629" sldId="258"/>
        </pc:sldMkLst>
        <pc:picChg chg="add mod">
          <ac:chgData name="Hlombe Malandela" userId="68b669de-c59f-4345-8cdd-18eb3f5658b4" providerId="ADAL" clId="{D5D3C5DC-4BC2-4FDC-9523-B63D11BB882A}" dt="2023-03-31T06:53:32.354" v="1" actId="1076"/>
          <ac:picMkLst>
            <pc:docMk/>
            <pc:sldMk cId="3334946629" sldId="258"/>
            <ac:picMk id="5" creationId="{82ABE789-0757-3385-DD13-21861C0A9983}"/>
          </ac:picMkLst>
        </pc:picChg>
        <pc:picChg chg="add mod">
          <ac:chgData name="Hlombe Malandela" userId="68b669de-c59f-4345-8cdd-18eb3f5658b4" providerId="ADAL" clId="{D5D3C5DC-4BC2-4FDC-9523-B63D11BB882A}" dt="2023-03-31T06:54:10.447" v="4" actId="14100"/>
          <ac:picMkLst>
            <pc:docMk/>
            <pc:sldMk cId="3334946629" sldId="258"/>
            <ac:picMk id="7" creationId="{4F35A9E1-1EE6-ACA7-258A-046D8D235499}"/>
          </ac:picMkLst>
        </pc:picChg>
      </pc:sldChg>
    </pc:docChg>
  </pc:docChgLst>
  <pc:docChgLst>
    <pc:chgData name="Yusrah Safedien" userId="21ed12d8-c8a3-4d49-8468-2271f2b9b52e" providerId="ADAL" clId="{56207A30-0653-4DE1-820E-777BCEEDB22A}"/>
    <pc:docChg chg="custSel modSld">
      <pc:chgData name="Yusrah Safedien" userId="21ed12d8-c8a3-4d49-8468-2271f2b9b52e" providerId="ADAL" clId="{56207A30-0653-4DE1-820E-777BCEEDB22A}" dt="2023-03-31T07:48:30.778" v="26"/>
      <pc:docMkLst>
        <pc:docMk/>
      </pc:docMkLst>
      <pc:sldChg chg="addSp delSp modSp mod">
        <pc:chgData name="Yusrah Safedien" userId="21ed12d8-c8a3-4d49-8468-2271f2b9b52e" providerId="ADAL" clId="{56207A30-0653-4DE1-820E-777BCEEDB22A}" dt="2023-03-31T07:47:52.803" v="23" actId="688"/>
        <pc:sldMkLst>
          <pc:docMk/>
          <pc:sldMk cId="132446501" sldId="257"/>
        </pc:sldMkLst>
        <pc:spChg chg="add del mod">
          <ac:chgData name="Yusrah Safedien" userId="21ed12d8-c8a3-4d49-8468-2271f2b9b52e" providerId="ADAL" clId="{56207A30-0653-4DE1-820E-777BCEEDB22A}" dt="2023-03-31T07:46:59.873" v="13" actId="478"/>
          <ac:spMkLst>
            <pc:docMk/>
            <pc:sldMk cId="132446501" sldId="257"/>
            <ac:spMk id="2" creationId="{4B547B14-CF32-14AC-3FD7-C7E5E4031EE9}"/>
          </ac:spMkLst>
        </pc:spChg>
        <pc:spChg chg="add del mod">
          <ac:chgData name="Yusrah Safedien" userId="21ed12d8-c8a3-4d49-8468-2271f2b9b52e" providerId="ADAL" clId="{56207A30-0653-4DE1-820E-777BCEEDB22A}" dt="2023-03-31T07:47:00.443" v="14" actId="478"/>
          <ac:spMkLst>
            <pc:docMk/>
            <pc:sldMk cId="132446501" sldId="257"/>
            <ac:spMk id="3" creationId="{8C5C9D1F-44A9-B0AF-F016-75E72B96C8FA}"/>
          </ac:spMkLst>
        </pc:spChg>
        <pc:spChg chg="add mod">
          <ac:chgData name="Yusrah Safedien" userId="21ed12d8-c8a3-4d49-8468-2271f2b9b52e" providerId="ADAL" clId="{56207A30-0653-4DE1-820E-777BCEEDB22A}" dt="2023-03-31T07:47:35.689" v="19" actId="14100"/>
          <ac:spMkLst>
            <pc:docMk/>
            <pc:sldMk cId="132446501" sldId="257"/>
            <ac:spMk id="5" creationId="{1D20FF2B-77DF-9FCA-C616-9D9A4AF9BC5B}"/>
          </ac:spMkLst>
        </pc:spChg>
        <pc:spChg chg="add mod">
          <ac:chgData name="Yusrah Safedien" userId="21ed12d8-c8a3-4d49-8468-2271f2b9b52e" providerId="ADAL" clId="{56207A30-0653-4DE1-820E-777BCEEDB22A}" dt="2023-03-31T07:47:52.803" v="23" actId="688"/>
          <ac:spMkLst>
            <pc:docMk/>
            <pc:sldMk cId="132446501" sldId="257"/>
            <ac:spMk id="8" creationId="{C6404275-E9E3-11E7-D6B2-91B47D79B1CE}"/>
          </ac:spMkLst>
        </pc:spChg>
      </pc:sldChg>
      <pc:sldChg chg="addSp modSp modTransition">
        <pc:chgData name="Yusrah Safedien" userId="21ed12d8-c8a3-4d49-8468-2271f2b9b52e" providerId="ADAL" clId="{56207A30-0653-4DE1-820E-777BCEEDB22A}" dt="2023-03-31T07:48:30.778" v="26"/>
        <pc:sldMkLst>
          <pc:docMk/>
          <pc:sldMk cId="3334946629" sldId="258"/>
        </pc:sldMkLst>
        <pc:spChg chg="add mod">
          <ac:chgData name="Yusrah Safedien" userId="21ed12d8-c8a3-4d49-8468-2271f2b9b52e" providerId="ADAL" clId="{56207A30-0653-4DE1-820E-777BCEEDB22A}" dt="2023-03-31T07:48:30.778" v="26"/>
          <ac:spMkLst>
            <pc:docMk/>
            <pc:sldMk cId="3334946629" sldId="258"/>
            <ac:spMk id="3" creationId="{28DBB0C9-C6F4-4A50-DE46-FF24A7992469}"/>
          </ac:spMkLst>
        </pc:spChg>
        <pc:spChg chg="add mod">
          <ac:chgData name="Yusrah Safedien" userId="21ed12d8-c8a3-4d49-8468-2271f2b9b52e" providerId="ADAL" clId="{56207A30-0653-4DE1-820E-777BCEEDB22A}" dt="2023-03-31T07:48:30.778" v="26"/>
          <ac:spMkLst>
            <pc:docMk/>
            <pc:sldMk cId="3334946629" sldId="258"/>
            <ac:spMk id="6" creationId="{83123CF5-BDA7-796D-897A-2669156B6FB0}"/>
          </ac:spMkLst>
        </pc:spChg>
      </pc:sldChg>
      <pc:sldChg chg="modTransition">
        <pc:chgData name="Yusrah Safedien" userId="21ed12d8-c8a3-4d49-8468-2271f2b9b52e" providerId="ADAL" clId="{56207A30-0653-4DE1-820E-777BCEEDB22A}" dt="2023-03-31T07:11:58.578" v="1"/>
        <pc:sldMkLst>
          <pc:docMk/>
          <pc:sldMk cId="2397384184" sldId="259"/>
        </pc:sldMkLst>
      </pc:sldChg>
      <pc:sldChg chg="modSp mod modTransition">
        <pc:chgData name="Yusrah Safedien" userId="21ed12d8-c8a3-4d49-8468-2271f2b9b52e" providerId="ADAL" clId="{56207A30-0653-4DE1-820E-777BCEEDB22A}" dt="2023-03-31T07:43:50.308" v="4" actId="1076"/>
        <pc:sldMkLst>
          <pc:docMk/>
          <pc:sldMk cId="3210138857" sldId="263"/>
        </pc:sldMkLst>
        <pc:spChg chg="mod">
          <ac:chgData name="Yusrah Safedien" userId="21ed12d8-c8a3-4d49-8468-2271f2b9b52e" providerId="ADAL" clId="{56207A30-0653-4DE1-820E-777BCEEDB22A}" dt="2023-03-31T07:43:50.308" v="4" actId="1076"/>
          <ac:spMkLst>
            <pc:docMk/>
            <pc:sldMk cId="3210138857" sldId="263"/>
            <ac:spMk id="12" creationId="{3E652D96-AB10-CF8D-7CAE-FDDF266BC518}"/>
          </ac:spMkLst>
        </pc:spChg>
      </pc:sldChg>
      <pc:sldChg chg="addSp modSp mod">
        <pc:chgData name="Yusrah Safedien" userId="21ed12d8-c8a3-4d49-8468-2271f2b9b52e" providerId="ADAL" clId="{56207A30-0653-4DE1-820E-777BCEEDB22A}" dt="2023-03-31T07:48:26.350" v="25" actId="1076"/>
        <pc:sldMkLst>
          <pc:docMk/>
          <pc:sldMk cId="2379136181" sldId="264"/>
        </pc:sldMkLst>
        <pc:spChg chg="add mod">
          <ac:chgData name="Yusrah Safedien" userId="21ed12d8-c8a3-4d49-8468-2271f2b9b52e" providerId="ADAL" clId="{56207A30-0653-4DE1-820E-777BCEEDB22A}" dt="2023-03-31T07:48:26.350" v="25" actId="1076"/>
          <ac:spMkLst>
            <pc:docMk/>
            <pc:sldMk cId="2379136181" sldId="264"/>
            <ac:spMk id="2" creationId="{1526D5CC-0379-D3FE-E988-9A0F4765850A}"/>
          </ac:spMkLst>
        </pc:spChg>
        <pc:spChg chg="add mod">
          <ac:chgData name="Yusrah Safedien" userId="21ed12d8-c8a3-4d49-8468-2271f2b9b52e" providerId="ADAL" clId="{56207A30-0653-4DE1-820E-777BCEEDB22A}" dt="2023-03-31T07:48:26.350" v="25" actId="1076"/>
          <ac:spMkLst>
            <pc:docMk/>
            <pc:sldMk cId="2379136181" sldId="264"/>
            <ac:spMk id="5" creationId="{C95F0283-47DB-6472-1CE5-AAA5544257FA}"/>
          </ac:spMkLst>
        </pc:spChg>
      </pc:sldChg>
    </pc:docChg>
  </pc:docChgLst>
  <pc:docChgLst>
    <pc:chgData name="Yusrah Safedien" userId="21ed12d8-c8a3-4d49-8468-2271f2b9b52e" providerId="ADAL" clId="{96040258-7656-4DAA-BF72-D8BA587BBDAB}"/>
    <pc:docChg chg="undo custSel addSld delSld modSld sldOrd">
      <pc:chgData name="Yusrah Safedien" userId="21ed12d8-c8a3-4d49-8468-2271f2b9b52e" providerId="ADAL" clId="{96040258-7656-4DAA-BF72-D8BA587BBDAB}" dt="2023-03-30T22:17:08.280" v="1064" actId="404"/>
      <pc:docMkLst>
        <pc:docMk/>
      </pc:docMkLst>
      <pc:sldChg chg="addSp modSp mod">
        <pc:chgData name="Yusrah Safedien" userId="21ed12d8-c8a3-4d49-8468-2271f2b9b52e" providerId="ADAL" clId="{96040258-7656-4DAA-BF72-D8BA587BBDAB}" dt="2023-03-30T21:34:46.467" v="579" actId="207"/>
        <pc:sldMkLst>
          <pc:docMk/>
          <pc:sldMk cId="3911610449" sldId="256"/>
        </pc:sldMkLst>
        <pc:spChg chg="mod">
          <ac:chgData name="Yusrah Safedien" userId="21ed12d8-c8a3-4d49-8468-2271f2b9b52e" providerId="ADAL" clId="{96040258-7656-4DAA-BF72-D8BA587BBDAB}" dt="2023-03-30T15:54:55.249" v="123" actId="2711"/>
          <ac:spMkLst>
            <pc:docMk/>
            <pc:sldMk cId="3911610449" sldId="256"/>
            <ac:spMk id="2" creationId="{2341E56F-7B2C-E3FF-BF05-CCB14554D64E}"/>
          </ac:spMkLst>
        </pc:spChg>
        <pc:spChg chg="mod">
          <ac:chgData name="Yusrah Safedien" userId="21ed12d8-c8a3-4d49-8468-2271f2b9b52e" providerId="ADAL" clId="{96040258-7656-4DAA-BF72-D8BA587BBDAB}" dt="2023-03-30T15:26:27.794" v="71" actId="207"/>
          <ac:spMkLst>
            <pc:docMk/>
            <pc:sldMk cId="3911610449" sldId="256"/>
            <ac:spMk id="3" creationId="{7224F808-6730-86E3-A271-106B8F18074D}"/>
          </ac:spMkLst>
        </pc:spChg>
        <pc:spChg chg="mod">
          <ac:chgData name="Yusrah Safedien" userId="21ed12d8-c8a3-4d49-8468-2271f2b9b52e" providerId="ADAL" clId="{96040258-7656-4DAA-BF72-D8BA587BBDAB}" dt="2023-03-30T15:19:28.719" v="11" actId="14100"/>
          <ac:spMkLst>
            <pc:docMk/>
            <pc:sldMk cId="3911610449" sldId="256"/>
            <ac:spMk id="10" creationId="{37D2CFC1-8196-EB00-71EE-7307514183CA}"/>
          </ac:spMkLst>
        </pc:spChg>
        <pc:spChg chg="mod">
          <ac:chgData name="Yusrah Safedien" userId="21ed12d8-c8a3-4d49-8468-2271f2b9b52e" providerId="ADAL" clId="{96040258-7656-4DAA-BF72-D8BA587BBDAB}" dt="2023-03-30T16:51:37.124" v="158" actId="403"/>
          <ac:spMkLst>
            <pc:docMk/>
            <pc:sldMk cId="3911610449" sldId="256"/>
            <ac:spMk id="11" creationId="{2547406A-ED34-276F-C3CA-1FD3F308480B}"/>
          </ac:spMkLst>
        </pc:spChg>
        <pc:spChg chg="mod">
          <ac:chgData name="Yusrah Safedien" userId="21ed12d8-c8a3-4d49-8468-2271f2b9b52e" providerId="ADAL" clId="{96040258-7656-4DAA-BF72-D8BA587BBDAB}" dt="2023-03-30T15:26:12.945" v="68" actId="207"/>
          <ac:spMkLst>
            <pc:docMk/>
            <pc:sldMk cId="3911610449" sldId="256"/>
            <ac:spMk id="12" creationId="{BDF5C5EF-F3AF-301E-F755-CAC9F74C805D}"/>
          </ac:spMkLst>
        </pc:spChg>
        <pc:spChg chg="mod">
          <ac:chgData name="Yusrah Safedien" userId="21ed12d8-c8a3-4d49-8468-2271f2b9b52e" providerId="ADAL" clId="{96040258-7656-4DAA-BF72-D8BA587BBDAB}" dt="2023-03-30T15:26:15.106" v="69" actId="207"/>
          <ac:spMkLst>
            <pc:docMk/>
            <pc:sldMk cId="3911610449" sldId="256"/>
            <ac:spMk id="13" creationId="{952EFF06-C308-ACEC-24F8-F111070AE93C}"/>
          </ac:spMkLst>
        </pc:spChg>
        <pc:spChg chg="add mod">
          <ac:chgData name="Yusrah Safedien" userId="21ed12d8-c8a3-4d49-8468-2271f2b9b52e" providerId="ADAL" clId="{96040258-7656-4DAA-BF72-D8BA587BBDAB}" dt="2023-03-30T15:26:17.507" v="70" actId="207"/>
          <ac:spMkLst>
            <pc:docMk/>
            <pc:sldMk cId="3911610449" sldId="256"/>
            <ac:spMk id="16" creationId="{939474B8-6A44-8395-18E8-68C0ED0D6F9D}"/>
          </ac:spMkLst>
        </pc:spChg>
        <pc:spChg chg="add mod">
          <ac:chgData name="Yusrah Safedien" userId="21ed12d8-c8a3-4d49-8468-2271f2b9b52e" providerId="ADAL" clId="{96040258-7656-4DAA-BF72-D8BA587BBDAB}" dt="2023-03-30T15:55:06.718" v="125" actId="2711"/>
          <ac:spMkLst>
            <pc:docMk/>
            <pc:sldMk cId="3911610449" sldId="256"/>
            <ac:spMk id="17" creationId="{07F3D616-EF90-7CFA-303D-101D1FAD4328}"/>
          </ac:spMkLst>
        </pc:spChg>
        <pc:spChg chg="add mod">
          <ac:chgData name="Yusrah Safedien" userId="21ed12d8-c8a3-4d49-8468-2271f2b9b52e" providerId="ADAL" clId="{96040258-7656-4DAA-BF72-D8BA587BBDAB}" dt="2023-03-30T21:32:15.105" v="510" actId="1076"/>
          <ac:spMkLst>
            <pc:docMk/>
            <pc:sldMk cId="3911610449" sldId="256"/>
            <ac:spMk id="18" creationId="{F6ED4765-DF07-6049-D88D-E4FE29584AE3}"/>
          </ac:spMkLst>
        </pc:spChg>
        <pc:spChg chg="add mod">
          <ac:chgData name="Yusrah Safedien" userId="21ed12d8-c8a3-4d49-8468-2271f2b9b52e" providerId="ADAL" clId="{96040258-7656-4DAA-BF72-D8BA587BBDAB}" dt="2023-03-30T21:32:01.715" v="507"/>
          <ac:spMkLst>
            <pc:docMk/>
            <pc:sldMk cId="3911610449" sldId="256"/>
            <ac:spMk id="19" creationId="{AD32EB80-C42C-C6E1-6987-C246E0F67D22}"/>
          </ac:spMkLst>
        </pc:spChg>
        <pc:spChg chg="add mod">
          <ac:chgData name="Yusrah Safedien" userId="21ed12d8-c8a3-4d49-8468-2271f2b9b52e" providerId="ADAL" clId="{96040258-7656-4DAA-BF72-D8BA587BBDAB}" dt="2023-03-30T21:32:01.715" v="507"/>
          <ac:spMkLst>
            <pc:docMk/>
            <pc:sldMk cId="3911610449" sldId="256"/>
            <ac:spMk id="20" creationId="{634C415C-1AE5-5AA8-E9A0-EF4D35F18F39}"/>
          </ac:spMkLst>
        </pc:spChg>
        <pc:spChg chg="add mod">
          <ac:chgData name="Yusrah Safedien" userId="21ed12d8-c8a3-4d49-8468-2271f2b9b52e" providerId="ADAL" clId="{96040258-7656-4DAA-BF72-D8BA587BBDAB}" dt="2023-03-30T21:32:01.715" v="507"/>
          <ac:spMkLst>
            <pc:docMk/>
            <pc:sldMk cId="3911610449" sldId="256"/>
            <ac:spMk id="21" creationId="{51E4F30F-AFC4-AC0A-329C-BF7BD921126F}"/>
          </ac:spMkLst>
        </pc:spChg>
        <pc:spChg chg="add mod">
          <ac:chgData name="Yusrah Safedien" userId="21ed12d8-c8a3-4d49-8468-2271f2b9b52e" providerId="ADAL" clId="{96040258-7656-4DAA-BF72-D8BA587BBDAB}" dt="2023-03-30T21:34:46.467" v="579" actId="207"/>
          <ac:spMkLst>
            <pc:docMk/>
            <pc:sldMk cId="3911610449" sldId="256"/>
            <ac:spMk id="22" creationId="{628D1F39-5761-543E-A233-1F5B0034ABC6}"/>
          </ac:spMkLst>
        </pc:spChg>
        <pc:spChg chg="add mod">
          <ac:chgData name="Yusrah Safedien" userId="21ed12d8-c8a3-4d49-8468-2271f2b9b52e" providerId="ADAL" clId="{96040258-7656-4DAA-BF72-D8BA587BBDAB}" dt="2023-03-30T21:32:01.715" v="507"/>
          <ac:spMkLst>
            <pc:docMk/>
            <pc:sldMk cId="3911610449" sldId="256"/>
            <ac:spMk id="23" creationId="{64C39D6B-5E18-A785-22CC-976300CF4067}"/>
          </ac:spMkLst>
        </pc:spChg>
        <pc:spChg chg="add mod">
          <ac:chgData name="Yusrah Safedien" userId="21ed12d8-c8a3-4d49-8468-2271f2b9b52e" providerId="ADAL" clId="{96040258-7656-4DAA-BF72-D8BA587BBDAB}" dt="2023-03-30T21:32:01.715" v="507"/>
          <ac:spMkLst>
            <pc:docMk/>
            <pc:sldMk cId="3911610449" sldId="256"/>
            <ac:spMk id="24" creationId="{F2BFB9C9-81BA-C15E-87B1-8C97CE839AC3}"/>
          </ac:spMkLst>
        </pc:spChg>
        <pc:spChg chg="add mod">
          <ac:chgData name="Yusrah Safedien" userId="21ed12d8-c8a3-4d49-8468-2271f2b9b52e" providerId="ADAL" clId="{96040258-7656-4DAA-BF72-D8BA587BBDAB}" dt="2023-03-30T21:32:01.715" v="507"/>
          <ac:spMkLst>
            <pc:docMk/>
            <pc:sldMk cId="3911610449" sldId="256"/>
            <ac:spMk id="25" creationId="{EF9890EA-654D-384B-B889-F6F2B2C9A5EA}"/>
          </ac:spMkLst>
        </pc:spChg>
        <pc:spChg chg="add mod">
          <ac:chgData name="Yusrah Safedien" userId="21ed12d8-c8a3-4d49-8468-2271f2b9b52e" providerId="ADAL" clId="{96040258-7656-4DAA-BF72-D8BA587BBDAB}" dt="2023-03-30T21:33:00.556" v="524" actId="113"/>
          <ac:spMkLst>
            <pc:docMk/>
            <pc:sldMk cId="3911610449" sldId="256"/>
            <ac:spMk id="26" creationId="{FF4D7D85-DABB-9C00-F80A-2CCB9E9BB4EE}"/>
          </ac:spMkLst>
        </pc:spChg>
        <pc:picChg chg="add mod ord">
          <ac:chgData name="Yusrah Safedien" userId="21ed12d8-c8a3-4d49-8468-2271f2b9b52e" providerId="ADAL" clId="{96040258-7656-4DAA-BF72-D8BA587BBDAB}" dt="2023-03-30T21:32:32.374" v="513" actId="1076"/>
          <ac:picMkLst>
            <pc:docMk/>
            <pc:sldMk cId="3911610449" sldId="256"/>
            <ac:picMk id="15" creationId="{33E3B08F-37AE-B1DE-8386-49F6B0EC8467}"/>
          </ac:picMkLst>
        </pc:picChg>
      </pc:sldChg>
      <pc:sldChg chg="addSp delSp modSp mod">
        <pc:chgData name="Yusrah Safedien" userId="21ed12d8-c8a3-4d49-8468-2271f2b9b52e" providerId="ADAL" clId="{96040258-7656-4DAA-BF72-D8BA587BBDAB}" dt="2023-03-30T22:12:08.958" v="959"/>
        <pc:sldMkLst>
          <pc:docMk/>
          <pc:sldMk cId="132446501" sldId="257"/>
        </pc:sldMkLst>
        <pc:spChg chg="add del mod">
          <ac:chgData name="Yusrah Safedien" userId="21ed12d8-c8a3-4d49-8468-2271f2b9b52e" providerId="ADAL" clId="{96040258-7656-4DAA-BF72-D8BA587BBDAB}" dt="2023-03-30T21:37:06.017" v="588" actId="1076"/>
          <ac:spMkLst>
            <pc:docMk/>
            <pc:sldMk cId="132446501" sldId="257"/>
            <ac:spMk id="6" creationId="{78D3B99B-FE56-D6B5-AB9A-5844D5932BE8}"/>
          </ac:spMkLst>
        </pc:spChg>
        <pc:spChg chg="add del mod">
          <ac:chgData name="Yusrah Safedien" userId="21ed12d8-c8a3-4d49-8468-2271f2b9b52e" providerId="ADAL" clId="{96040258-7656-4DAA-BF72-D8BA587BBDAB}" dt="2023-03-30T16:49:44.763" v="140" actId="478"/>
          <ac:spMkLst>
            <pc:docMk/>
            <pc:sldMk cId="132446501" sldId="257"/>
            <ac:spMk id="7" creationId="{1F39CA4A-0643-1DB7-F2EC-E831A469B142}"/>
          </ac:spMkLst>
        </pc:spChg>
        <pc:spChg chg="add del mod">
          <ac:chgData name="Yusrah Safedien" userId="21ed12d8-c8a3-4d49-8468-2271f2b9b52e" providerId="ADAL" clId="{96040258-7656-4DAA-BF72-D8BA587BBDAB}" dt="2023-03-30T16:49:44.763" v="140" actId="478"/>
          <ac:spMkLst>
            <pc:docMk/>
            <pc:sldMk cId="132446501" sldId="257"/>
            <ac:spMk id="8" creationId="{BF8EF0C3-F69C-244A-016A-0C8DC0B136BE}"/>
          </ac:spMkLst>
        </pc:spChg>
        <pc:spChg chg="add del mod">
          <ac:chgData name="Yusrah Safedien" userId="21ed12d8-c8a3-4d49-8468-2271f2b9b52e" providerId="ADAL" clId="{96040258-7656-4DAA-BF72-D8BA587BBDAB}" dt="2023-03-30T16:49:44.763" v="140" actId="478"/>
          <ac:spMkLst>
            <pc:docMk/>
            <pc:sldMk cId="132446501" sldId="257"/>
            <ac:spMk id="9" creationId="{38A3181B-5D9D-D346-FE36-095EFE9CDE1F}"/>
          </ac:spMkLst>
        </pc:spChg>
        <pc:spChg chg="add del mod">
          <ac:chgData name="Yusrah Safedien" userId="21ed12d8-c8a3-4d49-8468-2271f2b9b52e" providerId="ADAL" clId="{96040258-7656-4DAA-BF72-D8BA587BBDAB}" dt="2023-03-30T16:49:44.763" v="140" actId="478"/>
          <ac:spMkLst>
            <pc:docMk/>
            <pc:sldMk cId="132446501" sldId="257"/>
            <ac:spMk id="10" creationId="{B1290331-4112-A235-B478-D5C711A01D16}"/>
          </ac:spMkLst>
        </pc:spChg>
        <pc:spChg chg="add del mod">
          <ac:chgData name="Yusrah Safedien" userId="21ed12d8-c8a3-4d49-8468-2271f2b9b52e" providerId="ADAL" clId="{96040258-7656-4DAA-BF72-D8BA587BBDAB}" dt="2023-03-30T16:49:44.763" v="140" actId="478"/>
          <ac:spMkLst>
            <pc:docMk/>
            <pc:sldMk cId="132446501" sldId="257"/>
            <ac:spMk id="11" creationId="{1B9B0B61-B984-C9CB-83F7-5E51932D814B}"/>
          </ac:spMkLst>
        </pc:spChg>
        <pc:spChg chg="add del mod">
          <ac:chgData name="Yusrah Safedien" userId="21ed12d8-c8a3-4d49-8468-2271f2b9b52e" providerId="ADAL" clId="{96040258-7656-4DAA-BF72-D8BA587BBDAB}" dt="2023-03-30T16:49:44.763" v="140" actId="478"/>
          <ac:spMkLst>
            <pc:docMk/>
            <pc:sldMk cId="132446501" sldId="257"/>
            <ac:spMk id="12" creationId="{68CA8BC2-1DC5-2C02-9896-DDBB31D31419}"/>
          </ac:spMkLst>
        </pc:spChg>
        <pc:spChg chg="add del mod">
          <ac:chgData name="Yusrah Safedien" userId="21ed12d8-c8a3-4d49-8468-2271f2b9b52e" providerId="ADAL" clId="{96040258-7656-4DAA-BF72-D8BA587BBDAB}" dt="2023-03-30T16:49:44.763" v="140" actId="478"/>
          <ac:spMkLst>
            <pc:docMk/>
            <pc:sldMk cId="132446501" sldId="257"/>
            <ac:spMk id="14" creationId="{33DEF8AD-B0A0-F503-3839-D3138E318E39}"/>
          </ac:spMkLst>
        </pc:spChg>
        <pc:spChg chg="add del mod">
          <ac:chgData name="Yusrah Safedien" userId="21ed12d8-c8a3-4d49-8468-2271f2b9b52e" providerId="ADAL" clId="{96040258-7656-4DAA-BF72-D8BA587BBDAB}" dt="2023-03-30T21:36:46.146" v="583" actId="22"/>
          <ac:spMkLst>
            <pc:docMk/>
            <pc:sldMk cId="132446501" sldId="257"/>
            <ac:spMk id="16" creationId="{EB813A14-2FA6-54AA-F8AB-64AD08F22213}"/>
          </ac:spMkLst>
        </pc:spChg>
        <pc:spChg chg="add mod">
          <ac:chgData name="Yusrah Safedien" userId="21ed12d8-c8a3-4d49-8468-2271f2b9b52e" providerId="ADAL" clId="{96040258-7656-4DAA-BF72-D8BA587BBDAB}" dt="2023-03-30T21:43:24.747" v="682" actId="20577"/>
          <ac:spMkLst>
            <pc:docMk/>
            <pc:sldMk cId="132446501" sldId="257"/>
            <ac:spMk id="17" creationId="{DD7DB450-79B2-F911-9D34-321E576C432F}"/>
          </ac:spMkLst>
        </pc:spChg>
        <pc:spChg chg="add mod">
          <ac:chgData name="Yusrah Safedien" userId="21ed12d8-c8a3-4d49-8468-2271f2b9b52e" providerId="ADAL" clId="{96040258-7656-4DAA-BF72-D8BA587BBDAB}" dt="2023-03-30T22:04:25.776" v="906" actId="1076"/>
          <ac:spMkLst>
            <pc:docMk/>
            <pc:sldMk cId="132446501" sldId="257"/>
            <ac:spMk id="18" creationId="{8A74A9FE-8934-984C-6A4B-367152FB0D0F}"/>
          </ac:spMkLst>
        </pc:spChg>
        <pc:spChg chg="mod">
          <ac:chgData name="Yusrah Safedien" userId="21ed12d8-c8a3-4d49-8468-2271f2b9b52e" providerId="ADAL" clId="{96040258-7656-4DAA-BF72-D8BA587BBDAB}" dt="2023-03-30T22:09:24.594" v="938"/>
          <ac:spMkLst>
            <pc:docMk/>
            <pc:sldMk cId="132446501" sldId="257"/>
            <ac:spMk id="20" creationId="{E0DD424E-6605-189E-21AA-7EE77F4B3A73}"/>
          </ac:spMkLst>
        </pc:spChg>
        <pc:spChg chg="mod">
          <ac:chgData name="Yusrah Safedien" userId="21ed12d8-c8a3-4d49-8468-2271f2b9b52e" providerId="ADAL" clId="{96040258-7656-4DAA-BF72-D8BA587BBDAB}" dt="2023-03-30T22:12:08.958" v="959"/>
          <ac:spMkLst>
            <pc:docMk/>
            <pc:sldMk cId="132446501" sldId="257"/>
            <ac:spMk id="21" creationId="{0E2AABF0-007D-6B86-1BED-938874E2BE93}"/>
          </ac:spMkLst>
        </pc:spChg>
        <pc:spChg chg="mod">
          <ac:chgData name="Yusrah Safedien" userId="21ed12d8-c8a3-4d49-8468-2271f2b9b52e" providerId="ADAL" clId="{96040258-7656-4DAA-BF72-D8BA587BBDAB}" dt="2023-03-30T22:09:24.594" v="938"/>
          <ac:spMkLst>
            <pc:docMk/>
            <pc:sldMk cId="132446501" sldId="257"/>
            <ac:spMk id="23" creationId="{54AED23A-C51C-FCFF-9FB7-6BF28CE96AF6}"/>
          </ac:spMkLst>
        </pc:spChg>
        <pc:spChg chg="mod">
          <ac:chgData name="Yusrah Safedien" userId="21ed12d8-c8a3-4d49-8468-2271f2b9b52e" providerId="ADAL" clId="{96040258-7656-4DAA-BF72-D8BA587BBDAB}" dt="2023-03-30T22:09:24.594" v="938"/>
          <ac:spMkLst>
            <pc:docMk/>
            <pc:sldMk cId="132446501" sldId="257"/>
            <ac:spMk id="24" creationId="{45718CAC-2A09-FC57-F5F6-D7CE5E35EACD}"/>
          </ac:spMkLst>
        </pc:spChg>
        <pc:spChg chg="mod">
          <ac:chgData name="Yusrah Safedien" userId="21ed12d8-c8a3-4d49-8468-2271f2b9b52e" providerId="ADAL" clId="{96040258-7656-4DAA-BF72-D8BA587BBDAB}" dt="2023-03-30T22:09:24.594" v="938"/>
          <ac:spMkLst>
            <pc:docMk/>
            <pc:sldMk cId="132446501" sldId="257"/>
            <ac:spMk id="25" creationId="{72AB8574-178C-9815-8E27-F51658028A23}"/>
          </ac:spMkLst>
        </pc:spChg>
        <pc:spChg chg="mod">
          <ac:chgData name="Yusrah Safedien" userId="21ed12d8-c8a3-4d49-8468-2271f2b9b52e" providerId="ADAL" clId="{96040258-7656-4DAA-BF72-D8BA587BBDAB}" dt="2023-03-30T22:09:24.594" v="938"/>
          <ac:spMkLst>
            <pc:docMk/>
            <pc:sldMk cId="132446501" sldId="257"/>
            <ac:spMk id="26" creationId="{C40587AD-DCC0-2C7E-86C9-EDDD6D45F6FD}"/>
          </ac:spMkLst>
        </pc:spChg>
        <pc:spChg chg="mod">
          <ac:chgData name="Yusrah Safedien" userId="21ed12d8-c8a3-4d49-8468-2271f2b9b52e" providerId="ADAL" clId="{96040258-7656-4DAA-BF72-D8BA587BBDAB}" dt="2023-03-30T22:09:24.594" v="938"/>
          <ac:spMkLst>
            <pc:docMk/>
            <pc:sldMk cId="132446501" sldId="257"/>
            <ac:spMk id="27" creationId="{48F02308-A382-A4F1-804E-3873EF8701BF}"/>
          </ac:spMkLst>
        </pc:spChg>
        <pc:spChg chg="mod">
          <ac:chgData name="Yusrah Safedien" userId="21ed12d8-c8a3-4d49-8468-2271f2b9b52e" providerId="ADAL" clId="{96040258-7656-4DAA-BF72-D8BA587BBDAB}" dt="2023-03-30T22:09:24.594" v="938"/>
          <ac:spMkLst>
            <pc:docMk/>
            <pc:sldMk cId="132446501" sldId="257"/>
            <ac:spMk id="28" creationId="{86E97903-9BBB-477C-BFCB-D434D9344AF3}"/>
          </ac:spMkLst>
        </pc:spChg>
        <pc:spChg chg="mod">
          <ac:chgData name="Yusrah Safedien" userId="21ed12d8-c8a3-4d49-8468-2271f2b9b52e" providerId="ADAL" clId="{96040258-7656-4DAA-BF72-D8BA587BBDAB}" dt="2023-03-30T22:10:00.554" v="948" actId="20577"/>
          <ac:spMkLst>
            <pc:docMk/>
            <pc:sldMk cId="132446501" sldId="257"/>
            <ac:spMk id="29" creationId="{09C24EC9-A77B-5392-B648-C45389B892D9}"/>
          </ac:spMkLst>
        </pc:spChg>
        <pc:grpChg chg="add mod">
          <ac:chgData name="Yusrah Safedien" userId="21ed12d8-c8a3-4d49-8468-2271f2b9b52e" providerId="ADAL" clId="{96040258-7656-4DAA-BF72-D8BA587BBDAB}" dt="2023-03-30T22:09:27.900" v="939" actId="1076"/>
          <ac:grpSpMkLst>
            <pc:docMk/>
            <pc:sldMk cId="132446501" sldId="257"/>
            <ac:grpSpMk id="19" creationId="{12833ACF-BA90-58EF-4DD6-BAD27297FAAC}"/>
          </ac:grpSpMkLst>
        </pc:grpChg>
        <pc:grpChg chg="mod">
          <ac:chgData name="Yusrah Safedien" userId="21ed12d8-c8a3-4d49-8468-2271f2b9b52e" providerId="ADAL" clId="{96040258-7656-4DAA-BF72-D8BA587BBDAB}" dt="2023-03-30T22:09:24.594" v="938"/>
          <ac:grpSpMkLst>
            <pc:docMk/>
            <pc:sldMk cId="132446501" sldId="257"/>
            <ac:grpSpMk id="22" creationId="{1D6F00F4-72E2-98CB-5F03-606E5D48BB99}"/>
          </ac:grpSpMkLst>
        </pc:grpChg>
        <pc:graphicFrameChg chg="mod">
          <ac:chgData name="Yusrah Safedien" userId="21ed12d8-c8a3-4d49-8468-2271f2b9b52e" providerId="ADAL" clId="{96040258-7656-4DAA-BF72-D8BA587BBDAB}" dt="2023-03-30T21:37:02.917" v="587" actId="14100"/>
          <ac:graphicFrameMkLst>
            <pc:docMk/>
            <pc:sldMk cId="132446501" sldId="257"/>
            <ac:graphicFrameMk id="4" creationId="{B298DB0D-68CC-F0C9-A06B-2F8EE9E5DB38}"/>
          </ac:graphicFrameMkLst>
        </pc:graphicFrameChg>
        <pc:picChg chg="add del mod">
          <ac:chgData name="Yusrah Safedien" userId="21ed12d8-c8a3-4d49-8468-2271f2b9b52e" providerId="ADAL" clId="{96040258-7656-4DAA-BF72-D8BA587BBDAB}" dt="2023-03-30T16:49:44.763" v="140" actId="478"/>
          <ac:picMkLst>
            <pc:docMk/>
            <pc:sldMk cId="132446501" sldId="257"/>
            <ac:picMk id="13" creationId="{C909651E-4D55-7618-23B9-EF3436D719DF}"/>
          </ac:picMkLst>
        </pc:picChg>
      </pc:sldChg>
      <pc:sldChg chg="addSp delSp modSp mod">
        <pc:chgData name="Yusrah Safedien" userId="21ed12d8-c8a3-4d49-8468-2271f2b9b52e" providerId="ADAL" clId="{96040258-7656-4DAA-BF72-D8BA587BBDAB}" dt="2023-03-30T22:13:34.072" v="962"/>
        <pc:sldMkLst>
          <pc:docMk/>
          <pc:sldMk cId="3334946629" sldId="258"/>
        </pc:sldMkLst>
        <pc:spChg chg="add del mod">
          <ac:chgData name="Yusrah Safedien" userId="21ed12d8-c8a3-4d49-8468-2271f2b9b52e" providerId="ADAL" clId="{96040258-7656-4DAA-BF72-D8BA587BBDAB}" dt="2023-03-30T22:08:52.622" v="933" actId="14100"/>
          <ac:spMkLst>
            <pc:docMk/>
            <pc:sldMk cId="3334946629" sldId="258"/>
            <ac:spMk id="2" creationId="{CBCCDEB5-4B9C-F2CD-9821-A45D54687683}"/>
          </ac:spMkLst>
        </pc:spChg>
        <pc:spChg chg="add del mod">
          <ac:chgData name="Yusrah Safedien" userId="21ed12d8-c8a3-4d49-8468-2271f2b9b52e" providerId="ADAL" clId="{96040258-7656-4DAA-BF72-D8BA587BBDAB}" dt="2023-03-30T16:50:07.644" v="145" actId="478"/>
          <ac:spMkLst>
            <pc:docMk/>
            <pc:sldMk cId="3334946629" sldId="258"/>
            <ac:spMk id="3" creationId="{333DDA8A-40E7-2BC0-C052-75D972CB9F82}"/>
          </ac:spMkLst>
        </pc:spChg>
        <pc:spChg chg="add del mod">
          <ac:chgData name="Yusrah Safedien" userId="21ed12d8-c8a3-4d49-8468-2271f2b9b52e" providerId="ADAL" clId="{96040258-7656-4DAA-BF72-D8BA587BBDAB}" dt="2023-03-30T16:50:07.644" v="145" actId="478"/>
          <ac:spMkLst>
            <pc:docMk/>
            <pc:sldMk cId="3334946629" sldId="258"/>
            <ac:spMk id="5" creationId="{BF3D5A0F-B7A3-BD06-CA22-E95ABB70C2CF}"/>
          </ac:spMkLst>
        </pc:spChg>
        <pc:spChg chg="add del mod">
          <ac:chgData name="Yusrah Safedien" userId="21ed12d8-c8a3-4d49-8468-2271f2b9b52e" providerId="ADAL" clId="{96040258-7656-4DAA-BF72-D8BA587BBDAB}" dt="2023-03-30T16:50:07.644" v="145" actId="478"/>
          <ac:spMkLst>
            <pc:docMk/>
            <pc:sldMk cId="3334946629" sldId="258"/>
            <ac:spMk id="6" creationId="{DAACD857-A458-2EDD-7522-424DB1E0D519}"/>
          </ac:spMkLst>
        </pc:spChg>
        <pc:spChg chg="add del mod">
          <ac:chgData name="Yusrah Safedien" userId="21ed12d8-c8a3-4d49-8468-2271f2b9b52e" providerId="ADAL" clId="{96040258-7656-4DAA-BF72-D8BA587BBDAB}" dt="2023-03-30T16:50:07.644" v="145" actId="478"/>
          <ac:spMkLst>
            <pc:docMk/>
            <pc:sldMk cId="3334946629" sldId="258"/>
            <ac:spMk id="7" creationId="{D7D1F8C5-F5EB-D8C2-1370-14A0C4A7CE39}"/>
          </ac:spMkLst>
        </pc:spChg>
        <pc:spChg chg="add del mod">
          <ac:chgData name="Yusrah Safedien" userId="21ed12d8-c8a3-4d49-8468-2271f2b9b52e" providerId="ADAL" clId="{96040258-7656-4DAA-BF72-D8BA587BBDAB}" dt="2023-03-30T16:50:07.644" v="145" actId="478"/>
          <ac:spMkLst>
            <pc:docMk/>
            <pc:sldMk cId="3334946629" sldId="258"/>
            <ac:spMk id="8" creationId="{957EA874-B792-2B42-A0BD-709154640A1A}"/>
          </ac:spMkLst>
        </pc:spChg>
        <pc:spChg chg="add del mod">
          <ac:chgData name="Yusrah Safedien" userId="21ed12d8-c8a3-4d49-8468-2271f2b9b52e" providerId="ADAL" clId="{96040258-7656-4DAA-BF72-D8BA587BBDAB}" dt="2023-03-30T16:50:07.644" v="145" actId="478"/>
          <ac:spMkLst>
            <pc:docMk/>
            <pc:sldMk cId="3334946629" sldId="258"/>
            <ac:spMk id="9" creationId="{552BF168-C4B0-138E-2297-23FE3095AE09}"/>
          </ac:spMkLst>
        </pc:spChg>
        <pc:spChg chg="add del mod">
          <ac:chgData name="Yusrah Safedien" userId="21ed12d8-c8a3-4d49-8468-2271f2b9b52e" providerId="ADAL" clId="{96040258-7656-4DAA-BF72-D8BA587BBDAB}" dt="2023-03-30T16:50:07.644" v="145" actId="478"/>
          <ac:spMkLst>
            <pc:docMk/>
            <pc:sldMk cId="3334946629" sldId="258"/>
            <ac:spMk id="11" creationId="{04CF32D1-1A6A-E70D-4E77-237B907F3AC9}"/>
          </ac:spMkLst>
        </pc:spChg>
        <pc:spChg chg="add mod">
          <ac:chgData name="Yusrah Safedien" userId="21ed12d8-c8a3-4d49-8468-2271f2b9b52e" providerId="ADAL" clId="{96040258-7656-4DAA-BF72-D8BA587BBDAB}" dt="2023-03-30T21:42:07.829" v="654" actId="1076"/>
          <ac:spMkLst>
            <pc:docMk/>
            <pc:sldMk cId="3334946629" sldId="258"/>
            <ac:spMk id="12" creationId="{ADD40399-2DA2-2257-0E0A-F4E5D33D9BFE}"/>
          </ac:spMkLst>
        </pc:spChg>
        <pc:spChg chg="add mod">
          <ac:chgData name="Yusrah Safedien" userId="21ed12d8-c8a3-4d49-8468-2271f2b9b52e" providerId="ADAL" clId="{96040258-7656-4DAA-BF72-D8BA587BBDAB}" dt="2023-03-30T22:08:47.778" v="932" actId="1076"/>
          <ac:spMkLst>
            <pc:docMk/>
            <pc:sldMk cId="3334946629" sldId="258"/>
            <ac:spMk id="13" creationId="{BA4AD8A0-3768-CADF-5997-FEB39B413B80}"/>
          </ac:spMkLst>
        </pc:spChg>
        <pc:spChg chg="add mod">
          <ac:chgData name="Yusrah Safedien" userId="21ed12d8-c8a3-4d49-8468-2271f2b9b52e" providerId="ADAL" clId="{96040258-7656-4DAA-BF72-D8BA587BBDAB}" dt="2023-03-30T22:08:36.314" v="929" actId="164"/>
          <ac:spMkLst>
            <pc:docMk/>
            <pc:sldMk cId="3334946629" sldId="258"/>
            <ac:spMk id="14" creationId="{919EB2C7-B6D7-0536-D179-4548D0EBDA13}"/>
          </ac:spMkLst>
        </pc:spChg>
        <pc:spChg chg="add mod">
          <ac:chgData name="Yusrah Safedien" userId="21ed12d8-c8a3-4d49-8468-2271f2b9b52e" providerId="ADAL" clId="{96040258-7656-4DAA-BF72-D8BA587BBDAB}" dt="2023-03-30T22:08:36.314" v="929" actId="164"/>
          <ac:spMkLst>
            <pc:docMk/>
            <pc:sldMk cId="3334946629" sldId="258"/>
            <ac:spMk id="15" creationId="{80E8700C-F324-0C2F-3155-063420A8948A}"/>
          </ac:spMkLst>
        </pc:spChg>
        <pc:spChg chg="mod">
          <ac:chgData name="Yusrah Safedien" userId="21ed12d8-c8a3-4d49-8468-2271f2b9b52e" providerId="ADAL" clId="{96040258-7656-4DAA-BF72-D8BA587BBDAB}" dt="2023-03-30T22:08:29.792" v="928"/>
          <ac:spMkLst>
            <pc:docMk/>
            <pc:sldMk cId="3334946629" sldId="258"/>
            <ac:spMk id="17" creationId="{21186C31-3828-A7BB-7481-D9FDFEC48790}"/>
          </ac:spMkLst>
        </pc:spChg>
        <pc:spChg chg="mod">
          <ac:chgData name="Yusrah Safedien" userId="21ed12d8-c8a3-4d49-8468-2271f2b9b52e" providerId="ADAL" clId="{96040258-7656-4DAA-BF72-D8BA587BBDAB}" dt="2023-03-30T22:08:29.792" v="928"/>
          <ac:spMkLst>
            <pc:docMk/>
            <pc:sldMk cId="3334946629" sldId="258"/>
            <ac:spMk id="18" creationId="{C8D863CE-97A1-5361-0FEF-57F59207F624}"/>
          </ac:spMkLst>
        </pc:spChg>
        <pc:spChg chg="mod">
          <ac:chgData name="Yusrah Safedien" userId="21ed12d8-c8a3-4d49-8468-2271f2b9b52e" providerId="ADAL" clId="{96040258-7656-4DAA-BF72-D8BA587BBDAB}" dt="2023-03-30T22:08:29.792" v="928"/>
          <ac:spMkLst>
            <pc:docMk/>
            <pc:sldMk cId="3334946629" sldId="258"/>
            <ac:spMk id="19" creationId="{4D34F809-7D14-89A9-9141-2B1E779F505F}"/>
          </ac:spMkLst>
        </pc:spChg>
        <pc:spChg chg="mod">
          <ac:chgData name="Yusrah Safedien" userId="21ed12d8-c8a3-4d49-8468-2271f2b9b52e" providerId="ADAL" clId="{96040258-7656-4DAA-BF72-D8BA587BBDAB}" dt="2023-03-30T22:08:29.792" v="928"/>
          <ac:spMkLst>
            <pc:docMk/>
            <pc:sldMk cId="3334946629" sldId="258"/>
            <ac:spMk id="20" creationId="{A32FCEAB-8D11-C37A-CED8-AA1E1F6DA9AB}"/>
          </ac:spMkLst>
        </pc:spChg>
        <pc:spChg chg="mod">
          <ac:chgData name="Yusrah Safedien" userId="21ed12d8-c8a3-4d49-8468-2271f2b9b52e" providerId="ADAL" clId="{96040258-7656-4DAA-BF72-D8BA587BBDAB}" dt="2023-03-30T22:08:29.792" v="928"/>
          <ac:spMkLst>
            <pc:docMk/>
            <pc:sldMk cId="3334946629" sldId="258"/>
            <ac:spMk id="21" creationId="{51AABDAF-A52A-CFBF-1FC5-46A02F49B33B}"/>
          </ac:spMkLst>
        </pc:spChg>
        <pc:spChg chg="mod">
          <ac:chgData name="Yusrah Safedien" userId="21ed12d8-c8a3-4d49-8468-2271f2b9b52e" providerId="ADAL" clId="{96040258-7656-4DAA-BF72-D8BA587BBDAB}" dt="2023-03-30T22:08:29.792" v="928"/>
          <ac:spMkLst>
            <pc:docMk/>
            <pc:sldMk cId="3334946629" sldId="258"/>
            <ac:spMk id="22" creationId="{2E413E82-93D7-A530-60AF-D95D1D9FED05}"/>
          </ac:spMkLst>
        </pc:spChg>
        <pc:spChg chg="mod">
          <ac:chgData name="Yusrah Safedien" userId="21ed12d8-c8a3-4d49-8468-2271f2b9b52e" providerId="ADAL" clId="{96040258-7656-4DAA-BF72-D8BA587BBDAB}" dt="2023-03-30T22:08:29.792" v="928"/>
          <ac:spMkLst>
            <pc:docMk/>
            <pc:sldMk cId="3334946629" sldId="258"/>
            <ac:spMk id="23" creationId="{AC48574E-D758-67CB-C847-B155F049FEE2}"/>
          </ac:spMkLst>
        </pc:spChg>
        <pc:spChg chg="mod">
          <ac:chgData name="Yusrah Safedien" userId="21ed12d8-c8a3-4d49-8468-2271f2b9b52e" providerId="ADAL" clId="{96040258-7656-4DAA-BF72-D8BA587BBDAB}" dt="2023-03-30T22:10:58.367" v="955"/>
          <ac:spMkLst>
            <pc:docMk/>
            <pc:sldMk cId="3334946629" sldId="258"/>
            <ac:spMk id="26" creationId="{82D7FD89-AF6E-684B-90E5-CCB76817DDF3}"/>
          </ac:spMkLst>
        </pc:spChg>
        <pc:spChg chg="mod">
          <ac:chgData name="Yusrah Safedien" userId="21ed12d8-c8a3-4d49-8468-2271f2b9b52e" providerId="ADAL" clId="{96040258-7656-4DAA-BF72-D8BA587BBDAB}" dt="2023-03-30T22:13:34.072" v="962"/>
          <ac:spMkLst>
            <pc:docMk/>
            <pc:sldMk cId="3334946629" sldId="258"/>
            <ac:spMk id="27" creationId="{DC2D43DB-B912-C2CD-CE3D-6604ADA1539A}"/>
          </ac:spMkLst>
        </pc:spChg>
        <pc:spChg chg="mod">
          <ac:chgData name="Yusrah Safedien" userId="21ed12d8-c8a3-4d49-8468-2271f2b9b52e" providerId="ADAL" clId="{96040258-7656-4DAA-BF72-D8BA587BBDAB}" dt="2023-03-30T22:10:58.367" v="955"/>
          <ac:spMkLst>
            <pc:docMk/>
            <pc:sldMk cId="3334946629" sldId="258"/>
            <ac:spMk id="29" creationId="{4211FDFC-8485-8D3E-CAC7-9A7DF8776813}"/>
          </ac:spMkLst>
        </pc:spChg>
        <pc:spChg chg="mod">
          <ac:chgData name="Yusrah Safedien" userId="21ed12d8-c8a3-4d49-8468-2271f2b9b52e" providerId="ADAL" clId="{96040258-7656-4DAA-BF72-D8BA587BBDAB}" dt="2023-03-30T22:10:58.367" v="955"/>
          <ac:spMkLst>
            <pc:docMk/>
            <pc:sldMk cId="3334946629" sldId="258"/>
            <ac:spMk id="30" creationId="{4D9F5AD1-FFCD-5CA9-FF1D-63719FAD0E12}"/>
          </ac:spMkLst>
        </pc:spChg>
        <pc:spChg chg="mod">
          <ac:chgData name="Yusrah Safedien" userId="21ed12d8-c8a3-4d49-8468-2271f2b9b52e" providerId="ADAL" clId="{96040258-7656-4DAA-BF72-D8BA587BBDAB}" dt="2023-03-30T22:10:58.367" v="955"/>
          <ac:spMkLst>
            <pc:docMk/>
            <pc:sldMk cId="3334946629" sldId="258"/>
            <ac:spMk id="31" creationId="{0C2FE721-36F9-57AF-5020-6F0462F3C90D}"/>
          </ac:spMkLst>
        </pc:spChg>
        <pc:spChg chg="mod">
          <ac:chgData name="Yusrah Safedien" userId="21ed12d8-c8a3-4d49-8468-2271f2b9b52e" providerId="ADAL" clId="{96040258-7656-4DAA-BF72-D8BA587BBDAB}" dt="2023-03-30T22:10:58.367" v="955"/>
          <ac:spMkLst>
            <pc:docMk/>
            <pc:sldMk cId="3334946629" sldId="258"/>
            <ac:spMk id="32" creationId="{BD1C0F18-0884-01FF-526B-936D83C78E9D}"/>
          </ac:spMkLst>
        </pc:spChg>
        <pc:spChg chg="mod">
          <ac:chgData name="Yusrah Safedien" userId="21ed12d8-c8a3-4d49-8468-2271f2b9b52e" providerId="ADAL" clId="{96040258-7656-4DAA-BF72-D8BA587BBDAB}" dt="2023-03-30T22:10:58.367" v="955"/>
          <ac:spMkLst>
            <pc:docMk/>
            <pc:sldMk cId="3334946629" sldId="258"/>
            <ac:spMk id="33" creationId="{993E8EEE-2F93-8E82-022B-0FF39B471305}"/>
          </ac:spMkLst>
        </pc:spChg>
        <pc:spChg chg="mod">
          <ac:chgData name="Yusrah Safedien" userId="21ed12d8-c8a3-4d49-8468-2271f2b9b52e" providerId="ADAL" clId="{96040258-7656-4DAA-BF72-D8BA587BBDAB}" dt="2023-03-30T22:10:58.367" v="955"/>
          <ac:spMkLst>
            <pc:docMk/>
            <pc:sldMk cId="3334946629" sldId="258"/>
            <ac:spMk id="34" creationId="{C446D1B2-C135-3351-B35B-9C7286761761}"/>
          </ac:spMkLst>
        </pc:spChg>
        <pc:spChg chg="mod">
          <ac:chgData name="Yusrah Safedien" userId="21ed12d8-c8a3-4d49-8468-2271f2b9b52e" providerId="ADAL" clId="{96040258-7656-4DAA-BF72-D8BA587BBDAB}" dt="2023-03-30T22:10:58.367" v="955"/>
          <ac:spMkLst>
            <pc:docMk/>
            <pc:sldMk cId="3334946629" sldId="258"/>
            <ac:spMk id="35" creationId="{E48B77BE-98DD-A5EA-8C5C-144DCC31DF96}"/>
          </ac:spMkLst>
        </pc:spChg>
        <pc:grpChg chg="add mod">
          <ac:chgData name="Yusrah Safedien" userId="21ed12d8-c8a3-4d49-8468-2271f2b9b52e" providerId="ADAL" clId="{96040258-7656-4DAA-BF72-D8BA587BBDAB}" dt="2023-03-30T22:08:36.314" v="929" actId="164"/>
          <ac:grpSpMkLst>
            <pc:docMk/>
            <pc:sldMk cId="3334946629" sldId="258"/>
            <ac:grpSpMk id="16" creationId="{BBCBB96C-33A9-AFD9-053C-5912846B7E0C}"/>
          </ac:grpSpMkLst>
        </pc:grpChg>
        <pc:grpChg chg="add del mod">
          <ac:chgData name="Yusrah Safedien" userId="21ed12d8-c8a3-4d49-8468-2271f2b9b52e" providerId="ADAL" clId="{96040258-7656-4DAA-BF72-D8BA587BBDAB}" dt="2023-03-30T22:10:57.511" v="954" actId="478"/>
          <ac:grpSpMkLst>
            <pc:docMk/>
            <pc:sldMk cId="3334946629" sldId="258"/>
            <ac:grpSpMk id="24" creationId="{C6DC8D45-8297-8932-9D5E-98632DA6CACB}"/>
          </ac:grpSpMkLst>
        </pc:grpChg>
        <pc:grpChg chg="add mod">
          <ac:chgData name="Yusrah Safedien" userId="21ed12d8-c8a3-4d49-8468-2271f2b9b52e" providerId="ADAL" clId="{96040258-7656-4DAA-BF72-D8BA587BBDAB}" dt="2023-03-30T22:11:04.320" v="956" actId="1076"/>
          <ac:grpSpMkLst>
            <pc:docMk/>
            <pc:sldMk cId="3334946629" sldId="258"/>
            <ac:grpSpMk id="25" creationId="{17A6AF7E-5C70-8C5A-969B-881210ADCEE9}"/>
          </ac:grpSpMkLst>
        </pc:grpChg>
        <pc:grpChg chg="mod">
          <ac:chgData name="Yusrah Safedien" userId="21ed12d8-c8a3-4d49-8468-2271f2b9b52e" providerId="ADAL" clId="{96040258-7656-4DAA-BF72-D8BA587BBDAB}" dt="2023-03-30T22:10:58.367" v="955"/>
          <ac:grpSpMkLst>
            <pc:docMk/>
            <pc:sldMk cId="3334946629" sldId="258"/>
            <ac:grpSpMk id="28" creationId="{464E25EC-D858-C34E-C62B-83C8329B23E4}"/>
          </ac:grpSpMkLst>
        </pc:grpChg>
        <pc:graphicFrameChg chg="mod">
          <ac:chgData name="Yusrah Safedien" userId="21ed12d8-c8a3-4d49-8468-2271f2b9b52e" providerId="ADAL" clId="{96040258-7656-4DAA-BF72-D8BA587BBDAB}" dt="2023-03-30T22:08:57.553" v="934" actId="14100"/>
          <ac:graphicFrameMkLst>
            <pc:docMk/>
            <pc:sldMk cId="3334946629" sldId="258"/>
            <ac:graphicFrameMk id="4" creationId="{B298DB0D-68CC-F0C9-A06B-2F8EE9E5DB38}"/>
          </ac:graphicFrameMkLst>
        </pc:graphicFrameChg>
        <pc:picChg chg="add del mod">
          <ac:chgData name="Yusrah Safedien" userId="21ed12d8-c8a3-4d49-8468-2271f2b9b52e" providerId="ADAL" clId="{96040258-7656-4DAA-BF72-D8BA587BBDAB}" dt="2023-03-30T16:50:10.042" v="146" actId="478"/>
          <ac:picMkLst>
            <pc:docMk/>
            <pc:sldMk cId="3334946629" sldId="258"/>
            <ac:picMk id="10" creationId="{1164DC35-3958-BE68-3401-047EDC5E3DA5}"/>
          </ac:picMkLst>
        </pc:picChg>
      </pc:sldChg>
      <pc:sldChg chg="addSp delSp modSp mod ord">
        <pc:chgData name="Yusrah Safedien" userId="21ed12d8-c8a3-4d49-8468-2271f2b9b52e" providerId="ADAL" clId="{96040258-7656-4DAA-BF72-D8BA587BBDAB}" dt="2023-03-30T22:13:09.110" v="961"/>
        <pc:sldMkLst>
          <pc:docMk/>
          <pc:sldMk cId="2397384184" sldId="259"/>
        </pc:sldMkLst>
        <pc:spChg chg="add mod">
          <ac:chgData name="Yusrah Safedien" userId="21ed12d8-c8a3-4d49-8468-2271f2b9b52e" providerId="ADAL" clId="{96040258-7656-4DAA-BF72-D8BA587BBDAB}" dt="2023-03-30T21:37:27.457" v="592" actId="1076"/>
          <ac:spMkLst>
            <pc:docMk/>
            <pc:sldMk cId="2397384184" sldId="259"/>
            <ac:spMk id="2" creationId="{88360BB1-85DC-1ADA-3109-AA4B467AF5D6}"/>
          </ac:spMkLst>
        </pc:spChg>
        <pc:spChg chg="add mod">
          <ac:chgData name="Yusrah Safedien" userId="21ed12d8-c8a3-4d49-8468-2271f2b9b52e" providerId="ADAL" clId="{96040258-7656-4DAA-BF72-D8BA587BBDAB}" dt="2023-03-30T21:45:56.721" v="711" actId="20577"/>
          <ac:spMkLst>
            <pc:docMk/>
            <pc:sldMk cId="2397384184" sldId="259"/>
            <ac:spMk id="5" creationId="{10DFC2A9-BFCD-E6C6-5BB1-C936F7AE3471}"/>
          </ac:spMkLst>
        </pc:spChg>
        <pc:spChg chg="add mod">
          <ac:chgData name="Yusrah Safedien" userId="21ed12d8-c8a3-4d49-8468-2271f2b9b52e" providerId="ADAL" clId="{96040258-7656-4DAA-BF72-D8BA587BBDAB}" dt="2023-03-30T21:48:53.279" v="723" actId="207"/>
          <ac:spMkLst>
            <pc:docMk/>
            <pc:sldMk cId="2397384184" sldId="259"/>
            <ac:spMk id="6" creationId="{C533CFD8-C445-1B82-227E-82982EECE7B0}"/>
          </ac:spMkLst>
        </pc:spChg>
        <pc:spChg chg="mod">
          <ac:chgData name="Yusrah Safedien" userId="21ed12d8-c8a3-4d49-8468-2271f2b9b52e" providerId="ADAL" clId="{96040258-7656-4DAA-BF72-D8BA587BBDAB}" dt="2023-03-30T22:09:08.858" v="935"/>
          <ac:spMkLst>
            <pc:docMk/>
            <pc:sldMk cId="2397384184" sldId="259"/>
            <ac:spMk id="8" creationId="{73F1EF5F-935C-2A97-7242-08BE42692851}"/>
          </ac:spMkLst>
        </pc:spChg>
        <pc:spChg chg="mod">
          <ac:chgData name="Yusrah Safedien" userId="21ed12d8-c8a3-4d49-8468-2271f2b9b52e" providerId="ADAL" clId="{96040258-7656-4DAA-BF72-D8BA587BBDAB}" dt="2023-03-30T22:09:08.858" v="935"/>
          <ac:spMkLst>
            <pc:docMk/>
            <pc:sldMk cId="2397384184" sldId="259"/>
            <ac:spMk id="9" creationId="{742CA7C5-42FA-C87C-119B-AFC44BDE1656}"/>
          </ac:spMkLst>
        </pc:spChg>
        <pc:spChg chg="mod">
          <ac:chgData name="Yusrah Safedien" userId="21ed12d8-c8a3-4d49-8468-2271f2b9b52e" providerId="ADAL" clId="{96040258-7656-4DAA-BF72-D8BA587BBDAB}" dt="2023-03-30T22:09:08.858" v="935"/>
          <ac:spMkLst>
            <pc:docMk/>
            <pc:sldMk cId="2397384184" sldId="259"/>
            <ac:spMk id="11" creationId="{2C5F1C2A-3F0F-F46E-B321-4F17D6ADB091}"/>
          </ac:spMkLst>
        </pc:spChg>
        <pc:spChg chg="mod">
          <ac:chgData name="Yusrah Safedien" userId="21ed12d8-c8a3-4d49-8468-2271f2b9b52e" providerId="ADAL" clId="{96040258-7656-4DAA-BF72-D8BA587BBDAB}" dt="2023-03-30T22:09:08.858" v="935"/>
          <ac:spMkLst>
            <pc:docMk/>
            <pc:sldMk cId="2397384184" sldId="259"/>
            <ac:spMk id="12" creationId="{8A170872-AE2E-4974-0677-1DEABD175FE9}"/>
          </ac:spMkLst>
        </pc:spChg>
        <pc:spChg chg="mod">
          <ac:chgData name="Yusrah Safedien" userId="21ed12d8-c8a3-4d49-8468-2271f2b9b52e" providerId="ADAL" clId="{96040258-7656-4DAA-BF72-D8BA587BBDAB}" dt="2023-03-30T22:09:08.858" v="935"/>
          <ac:spMkLst>
            <pc:docMk/>
            <pc:sldMk cId="2397384184" sldId="259"/>
            <ac:spMk id="13" creationId="{2C4A7BB7-E722-753D-7A71-CFFA9A385225}"/>
          </ac:spMkLst>
        </pc:spChg>
        <pc:spChg chg="mod">
          <ac:chgData name="Yusrah Safedien" userId="21ed12d8-c8a3-4d49-8468-2271f2b9b52e" providerId="ADAL" clId="{96040258-7656-4DAA-BF72-D8BA587BBDAB}" dt="2023-03-30T22:09:08.858" v="935"/>
          <ac:spMkLst>
            <pc:docMk/>
            <pc:sldMk cId="2397384184" sldId="259"/>
            <ac:spMk id="14" creationId="{D03BE765-01F7-A9CE-FCB1-888E272D0B51}"/>
          </ac:spMkLst>
        </pc:spChg>
        <pc:spChg chg="mod">
          <ac:chgData name="Yusrah Safedien" userId="21ed12d8-c8a3-4d49-8468-2271f2b9b52e" providerId="ADAL" clId="{96040258-7656-4DAA-BF72-D8BA587BBDAB}" dt="2023-03-30T22:09:08.858" v="935"/>
          <ac:spMkLst>
            <pc:docMk/>
            <pc:sldMk cId="2397384184" sldId="259"/>
            <ac:spMk id="15" creationId="{5A6EF4BB-F8C6-BD66-ECC5-81BF4E8488C0}"/>
          </ac:spMkLst>
        </pc:spChg>
        <pc:spChg chg="mod">
          <ac:chgData name="Yusrah Safedien" userId="21ed12d8-c8a3-4d49-8468-2271f2b9b52e" providerId="ADAL" clId="{96040258-7656-4DAA-BF72-D8BA587BBDAB}" dt="2023-03-30T22:09:08.858" v="935"/>
          <ac:spMkLst>
            <pc:docMk/>
            <pc:sldMk cId="2397384184" sldId="259"/>
            <ac:spMk id="16" creationId="{EA2A75C2-3ED5-E73C-30E3-C5599F617DDD}"/>
          </ac:spMkLst>
        </pc:spChg>
        <pc:spChg chg="mod">
          <ac:chgData name="Yusrah Safedien" userId="21ed12d8-c8a3-4d49-8468-2271f2b9b52e" providerId="ADAL" clId="{96040258-7656-4DAA-BF72-D8BA587BBDAB}" dt="2023-03-30T22:09:08.858" v="935"/>
          <ac:spMkLst>
            <pc:docMk/>
            <pc:sldMk cId="2397384184" sldId="259"/>
            <ac:spMk id="17" creationId="{28F9D044-660D-6838-5B56-B60434EE09D5}"/>
          </ac:spMkLst>
        </pc:spChg>
        <pc:spChg chg="mod">
          <ac:chgData name="Yusrah Safedien" userId="21ed12d8-c8a3-4d49-8468-2271f2b9b52e" providerId="ADAL" clId="{96040258-7656-4DAA-BF72-D8BA587BBDAB}" dt="2023-03-30T22:10:53.084" v="953"/>
          <ac:spMkLst>
            <pc:docMk/>
            <pc:sldMk cId="2397384184" sldId="259"/>
            <ac:spMk id="19" creationId="{D6D6B3B2-85B3-016E-2BB4-4E2434ACC91C}"/>
          </ac:spMkLst>
        </pc:spChg>
        <pc:spChg chg="mod">
          <ac:chgData name="Yusrah Safedien" userId="21ed12d8-c8a3-4d49-8468-2271f2b9b52e" providerId="ADAL" clId="{96040258-7656-4DAA-BF72-D8BA587BBDAB}" dt="2023-03-30T22:13:09.110" v="961"/>
          <ac:spMkLst>
            <pc:docMk/>
            <pc:sldMk cId="2397384184" sldId="259"/>
            <ac:spMk id="20" creationId="{E210944E-7EE1-9CAF-DB60-DBC8A76DC93D}"/>
          </ac:spMkLst>
        </pc:spChg>
        <pc:spChg chg="mod">
          <ac:chgData name="Yusrah Safedien" userId="21ed12d8-c8a3-4d49-8468-2271f2b9b52e" providerId="ADAL" clId="{96040258-7656-4DAA-BF72-D8BA587BBDAB}" dt="2023-03-30T22:10:53.084" v="953"/>
          <ac:spMkLst>
            <pc:docMk/>
            <pc:sldMk cId="2397384184" sldId="259"/>
            <ac:spMk id="22" creationId="{4208A1CC-9E12-8AA6-6943-455ECFB08D7E}"/>
          </ac:spMkLst>
        </pc:spChg>
        <pc:spChg chg="mod">
          <ac:chgData name="Yusrah Safedien" userId="21ed12d8-c8a3-4d49-8468-2271f2b9b52e" providerId="ADAL" clId="{96040258-7656-4DAA-BF72-D8BA587BBDAB}" dt="2023-03-30T22:10:53.084" v="953"/>
          <ac:spMkLst>
            <pc:docMk/>
            <pc:sldMk cId="2397384184" sldId="259"/>
            <ac:spMk id="23" creationId="{B245ECE8-8168-4874-0D92-4EE7582B5C28}"/>
          </ac:spMkLst>
        </pc:spChg>
        <pc:spChg chg="mod">
          <ac:chgData name="Yusrah Safedien" userId="21ed12d8-c8a3-4d49-8468-2271f2b9b52e" providerId="ADAL" clId="{96040258-7656-4DAA-BF72-D8BA587BBDAB}" dt="2023-03-30T22:10:53.084" v="953"/>
          <ac:spMkLst>
            <pc:docMk/>
            <pc:sldMk cId="2397384184" sldId="259"/>
            <ac:spMk id="24" creationId="{6E4469E1-7FB3-16EB-406D-424F436D7509}"/>
          </ac:spMkLst>
        </pc:spChg>
        <pc:spChg chg="mod">
          <ac:chgData name="Yusrah Safedien" userId="21ed12d8-c8a3-4d49-8468-2271f2b9b52e" providerId="ADAL" clId="{96040258-7656-4DAA-BF72-D8BA587BBDAB}" dt="2023-03-30T22:10:53.084" v="953"/>
          <ac:spMkLst>
            <pc:docMk/>
            <pc:sldMk cId="2397384184" sldId="259"/>
            <ac:spMk id="25" creationId="{2E6B6B3B-67A9-4DCE-E672-BB53331C7CA4}"/>
          </ac:spMkLst>
        </pc:spChg>
        <pc:spChg chg="mod">
          <ac:chgData name="Yusrah Safedien" userId="21ed12d8-c8a3-4d49-8468-2271f2b9b52e" providerId="ADAL" clId="{96040258-7656-4DAA-BF72-D8BA587BBDAB}" dt="2023-03-30T22:10:53.084" v="953"/>
          <ac:spMkLst>
            <pc:docMk/>
            <pc:sldMk cId="2397384184" sldId="259"/>
            <ac:spMk id="26" creationId="{F61EC552-1AB5-4249-CDC6-032C1587A9F5}"/>
          </ac:spMkLst>
        </pc:spChg>
        <pc:spChg chg="mod">
          <ac:chgData name="Yusrah Safedien" userId="21ed12d8-c8a3-4d49-8468-2271f2b9b52e" providerId="ADAL" clId="{96040258-7656-4DAA-BF72-D8BA587BBDAB}" dt="2023-03-30T22:10:53.084" v="953"/>
          <ac:spMkLst>
            <pc:docMk/>
            <pc:sldMk cId="2397384184" sldId="259"/>
            <ac:spMk id="27" creationId="{18825AC8-26F5-E0DD-4A83-26E9362A61CE}"/>
          </ac:spMkLst>
        </pc:spChg>
        <pc:spChg chg="mod">
          <ac:chgData name="Yusrah Safedien" userId="21ed12d8-c8a3-4d49-8468-2271f2b9b52e" providerId="ADAL" clId="{96040258-7656-4DAA-BF72-D8BA587BBDAB}" dt="2023-03-30T22:10:53.084" v="953"/>
          <ac:spMkLst>
            <pc:docMk/>
            <pc:sldMk cId="2397384184" sldId="259"/>
            <ac:spMk id="28" creationId="{430BC0BE-2360-8EE0-4E67-4FEECD9A4D96}"/>
          </ac:spMkLst>
        </pc:spChg>
        <pc:grpChg chg="add del mod">
          <ac:chgData name="Yusrah Safedien" userId="21ed12d8-c8a3-4d49-8468-2271f2b9b52e" providerId="ADAL" clId="{96040258-7656-4DAA-BF72-D8BA587BBDAB}" dt="2023-03-30T22:10:52.069" v="952" actId="478"/>
          <ac:grpSpMkLst>
            <pc:docMk/>
            <pc:sldMk cId="2397384184" sldId="259"/>
            <ac:grpSpMk id="7" creationId="{44288BD5-6C48-E99E-77C1-B8F06D1E5A27}"/>
          </ac:grpSpMkLst>
        </pc:grpChg>
        <pc:grpChg chg="mod">
          <ac:chgData name="Yusrah Safedien" userId="21ed12d8-c8a3-4d49-8468-2271f2b9b52e" providerId="ADAL" clId="{96040258-7656-4DAA-BF72-D8BA587BBDAB}" dt="2023-03-30T22:09:08.858" v="935"/>
          <ac:grpSpMkLst>
            <pc:docMk/>
            <pc:sldMk cId="2397384184" sldId="259"/>
            <ac:grpSpMk id="10" creationId="{9DFD99EC-BADF-0CF2-4B44-E0A2A47A0EA6}"/>
          </ac:grpSpMkLst>
        </pc:grpChg>
        <pc:grpChg chg="add mod">
          <ac:chgData name="Yusrah Safedien" userId="21ed12d8-c8a3-4d49-8468-2271f2b9b52e" providerId="ADAL" clId="{96040258-7656-4DAA-BF72-D8BA587BBDAB}" dt="2023-03-30T22:10:53.084" v="953"/>
          <ac:grpSpMkLst>
            <pc:docMk/>
            <pc:sldMk cId="2397384184" sldId="259"/>
            <ac:grpSpMk id="18" creationId="{205760EB-3C1F-41E8-836E-D68387775DF9}"/>
          </ac:grpSpMkLst>
        </pc:grpChg>
        <pc:grpChg chg="mod">
          <ac:chgData name="Yusrah Safedien" userId="21ed12d8-c8a3-4d49-8468-2271f2b9b52e" providerId="ADAL" clId="{96040258-7656-4DAA-BF72-D8BA587BBDAB}" dt="2023-03-30T22:10:53.084" v="953"/>
          <ac:grpSpMkLst>
            <pc:docMk/>
            <pc:sldMk cId="2397384184" sldId="259"/>
            <ac:grpSpMk id="21" creationId="{EE2C58E2-0449-F953-C4EF-28EC9F174D5A}"/>
          </ac:grpSpMkLst>
        </pc:grpChg>
        <pc:graphicFrameChg chg="add del mod">
          <ac:chgData name="Yusrah Safedien" userId="21ed12d8-c8a3-4d49-8468-2271f2b9b52e" providerId="ADAL" clId="{96040258-7656-4DAA-BF72-D8BA587BBDAB}" dt="2023-03-30T21:26:07.334" v="440"/>
          <ac:graphicFrameMkLst>
            <pc:docMk/>
            <pc:sldMk cId="2397384184" sldId="259"/>
            <ac:graphicFrameMk id="3" creationId="{79F0463E-C924-4D9E-E96E-E816C0AD2548}"/>
          </ac:graphicFrameMkLst>
        </pc:graphicFrameChg>
        <pc:graphicFrameChg chg="mod">
          <ac:chgData name="Yusrah Safedien" userId="21ed12d8-c8a3-4d49-8468-2271f2b9b52e" providerId="ADAL" clId="{96040258-7656-4DAA-BF72-D8BA587BBDAB}" dt="2023-03-30T21:37:23.647" v="591" actId="14100"/>
          <ac:graphicFrameMkLst>
            <pc:docMk/>
            <pc:sldMk cId="2397384184" sldId="259"/>
            <ac:graphicFrameMk id="4" creationId="{B298DB0D-68CC-F0C9-A06B-2F8EE9E5DB38}"/>
          </ac:graphicFrameMkLst>
        </pc:graphicFrameChg>
      </pc:sldChg>
      <pc:sldChg chg="addSp delSp modSp mod modAnim">
        <pc:chgData name="Yusrah Safedien" userId="21ed12d8-c8a3-4d49-8468-2271f2b9b52e" providerId="ADAL" clId="{96040258-7656-4DAA-BF72-D8BA587BBDAB}" dt="2023-03-30T21:34:30.362" v="569" actId="207"/>
        <pc:sldMkLst>
          <pc:docMk/>
          <pc:sldMk cId="712993664" sldId="260"/>
        </pc:sldMkLst>
        <pc:spChg chg="del">
          <ac:chgData name="Yusrah Safedien" userId="21ed12d8-c8a3-4d49-8468-2271f2b9b52e" providerId="ADAL" clId="{96040258-7656-4DAA-BF72-D8BA587BBDAB}" dt="2023-03-30T18:54:00.435" v="180" actId="478"/>
          <ac:spMkLst>
            <pc:docMk/>
            <pc:sldMk cId="712993664" sldId="260"/>
            <ac:spMk id="3" creationId="{D139A982-6E70-E892-68BA-7D22F4573E1C}"/>
          </ac:spMkLst>
        </pc:spChg>
        <pc:spChg chg="add mod">
          <ac:chgData name="Yusrah Safedien" userId="21ed12d8-c8a3-4d49-8468-2271f2b9b52e" providerId="ADAL" clId="{96040258-7656-4DAA-BF72-D8BA587BBDAB}" dt="2023-03-30T15:59:17.047" v="126"/>
          <ac:spMkLst>
            <pc:docMk/>
            <pc:sldMk cId="712993664" sldId="260"/>
            <ac:spMk id="5" creationId="{65B5AD43-5D0E-4E1A-FC99-3D3B9047384C}"/>
          </ac:spMkLst>
        </pc:spChg>
        <pc:spChg chg="add mod">
          <ac:chgData name="Yusrah Safedien" userId="21ed12d8-c8a3-4d49-8468-2271f2b9b52e" providerId="ADAL" clId="{96040258-7656-4DAA-BF72-D8BA587BBDAB}" dt="2023-03-30T15:59:17.047" v="126"/>
          <ac:spMkLst>
            <pc:docMk/>
            <pc:sldMk cId="712993664" sldId="260"/>
            <ac:spMk id="6" creationId="{A3D4EE90-CBE2-BA4E-A0E5-DAD2F4BE0B76}"/>
          </ac:spMkLst>
        </pc:spChg>
        <pc:spChg chg="add mod">
          <ac:chgData name="Yusrah Safedien" userId="21ed12d8-c8a3-4d49-8468-2271f2b9b52e" providerId="ADAL" clId="{96040258-7656-4DAA-BF72-D8BA587BBDAB}" dt="2023-03-30T15:59:17.047" v="126"/>
          <ac:spMkLst>
            <pc:docMk/>
            <pc:sldMk cId="712993664" sldId="260"/>
            <ac:spMk id="7" creationId="{391B1BF0-6E7D-B89E-C1FA-2587AD1B782C}"/>
          </ac:spMkLst>
        </pc:spChg>
        <pc:spChg chg="add mod">
          <ac:chgData name="Yusrah Safedien" userId="21ed12d8-c8a3-4d49-8468-2271f2b9b52e" providerId="ADAL" clId="{96040258-7656-4DAA-BF72-D8BA587BBDAB}" dt="2023-03-30T15:59:17.047" v="126"/>
          <ac:spMkLst>
            <pc:docMk/>
            <pc:sldMk cId="712993664" sldId="260"/>
            <ac:spMk id="8" creationId="{6915D9F0-00F3-6E31-1C2B-C0C0830D0C3C}"/>
          </ac:spMkLst>
        </pc:spChg>
        <pc:spChg chg="add mod">
          <ac:chgData name="Yusrah Safedien" userId="21ed12d8-c8a3-4d49-8468-2271f2b9b52e" providerId="ADAL" clId="{96040258-7656-4DAA-BF72-D8BA587BBDAB}" dt="2023-03-30T15:59:53.155" v="131" actId="207"/>
          <ac:spMkLst>
            <pc:docMk/>
            <pc:sldMk cId="712993664" sldId="260"/>
            <ac:spMk id="9" creationId="{DBA1D15B-BAD9-00FD-5048-08364D874066}"/>
          </ac:spMkLst>
        </pc:spChg>
        <pc:spChg chg="add mod">
          <ac:chgData name="Yusrah Safedien" userId="21ed12d8-c8a3-4d49-8468-2271f2b9b52e" providerId="ADAL" clId="{96040258-7656-4DAA-BF72-D8BA587BBDAB}" dt="2023-03-30T16:51:48.636" v="166" actId="403"/>
          <ac:spMkLst>
            <pc:docMk/>
            <pc:sldMk cId="712993664" sldId="260"/>
            <ac:spMk id="10" creationId="{D830FBD3-A196-4D55-CBD7-B5BF13EC50D6}"/>
          </ac:spMkLst>
        </pc:spChg>
        <pc:spChg chg="add mod">
          <ac:chgData name="Yusrah Safedien" userId="21ed12d8-c8a3-4d49-8468-2271f2b9b52e" providerId="ADAL" clId="{96040258-7656-4DAA-BF72-D8BA587BBDAB}" dt="2023-03-30T15:59:17.047" v="126"/>
          <ac:spMkLst>
            <pc:docMk/>
            <pc:sldMk cId="712993664" sldId="260"/>
            <ac:spMk id="11" creationId="{D26E7ED9-7556-8A93-0CF9-CB84895BB641}"/>
          </ac:spMkLst>
        </pc:spChg>
        <pc:spChg chg="add mod">
          <ac:chgData name="Yusrah Safedien" userId="21ed12d8-c8a3-4d49-8468-2271f2b9b52e" providerId="ADAL" clId="{96040258-7656-4DAA-BF72-D8BA587BBDAB}" dt="2023-03-30T15:59:17.047" v="126"/>
          <ac:spMkLst>
            <pc:docMk/>
            <pc:sldMk cId="712993664" sldId="260"/>
            <ac:spMk id="13" creationId="{4F889108-B55A-5093-C3C9-0F8617520AF1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14" creationId="{C97514D3-C59A-3A23-C667-6A82C85C4DED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15" creationId="{83059AD3-0CC7-84D5-886E-C7B0517B0ABF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16" creationId="{0C9026A5-B5FE-6BEF-8DF4-98709FAFE0C5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17" creationId="{23CE7617-470E-43EC-3D84-371DFD96901B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18" creationId="{04C7EA89-CB46-69C5-2B30-B7AE2045519D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19" creationId="{C3E66A2C-0ADC-C7E9-7FA2-890062D82FB8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20" creationId="{FE0C6A29-CE08-6618-831A-94EEBC795EC3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21" creationId="{626E0E07-26BA-5BB4-7140-E67CE57E441A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22" creationId="{8B6BE014-81B9-0E25-EBDD-E99E61C0DD47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23" creationId="{224A6CCF-21C9-D569-87DD-1AE7BE3D1808}"/>
          </ac:spMkLst>
        </pc:spChg>
        <pc:spChg chg="add del mod">
          <ac:chgData name="Yusrah Safedien" userId="21ed12d8-c8a3-4d49-8468-2271f2b9b52e" providerId="ADAL" clId="{96040258-7656-4DAA-BF72-D8BA587BBDAB}" dt="2023-03-30T21:07:27" v="305"/>
          <ac:spMkLst>
            <pc:docMk/>
            <pc:sldMk cId="712993664" sldId="260"/>
            <ac:spMk id="24" creationId="{587E15B3-F6B6-8721-C0E6-13C551A582E3}"/>
          </ac:spMkLst>
        </pc:spChg>
        <pc:spChg chg="add del mod">
          <ac:chgData name="Yusrah Safedien" userId="21ed12d8-c8a3-4d49-8468-2271f2b9b52e" providerId="ADAL" clId="{96040258-7656-4DAA-BF72-D8BA587BBDAB}" dt="2023-03-30T21:07:27" v="305"/>
          <ac:spMkLst>
            <pc:docMk/>
            <pc:sldMk cId="712993664" sldId="260"/>
            <ac:spMk id="25" creationId="{3D592DA5-8004-1387-BE92-2C141B0B5070}"/>
          </ac:spMkLst>
        </pc:spChg>
        <pc:spChg chg="add del mod">
          <ac:chgData name="Yusrah Safedien" userId="21ed12d8-c8a3-4d49-8468-2271f2b9b52e" providerId="ADAL" clId="{96040258-7656-4DAA-BF72-D8BA587BBDAB}" dt="2023-03-30T21:07:27" v="305"/>
          <ac:spMkLst>
            <pc:docMk/>
            <pc:sldMk cId="712993664" sldId="260"/>
            <ac:spMk id="26" creationId="{6BDD50AF-52CC-840A-A132-119EA047349B}"/>
          </ac:spMkLst>
        </pc:spChg>
        <pc:spChg chg="add del mod">
          <ac:chgData name="Yusrah Safedien" userId="21ed12d8-c8a3-4d49-8468-2271f2b9b52e" providerId="ADAL" clId="{96040258-7656-4DAA-BF72-D8BA587BBDAB}" dt="2023-03-30T21:07:27" v="305"/>
          <ac:spMkLst>
            <pc:docMk/>
            <pc:sldMk cId="712993664" sldId="260"/>
            <ac:spMk id="27" creationId="{E8FAC534-1BC8-1D0C-0201-5F0F17C4CFF0}"/>
          </ac:spMkLst>
        </pc:spChg>
        <pc:spChg chg="add del mod">
          <ac:chgData name="Yusrah Safedien" userId="21ed12d8-c8a3-4d49-8468-2271f2b9b52e" providerId="ADAL" clId="{96040258-7656-4DAA-BF72-D8BA587BBDAB}" dt="2023-03-30T21:07:27" v="305"/>
          <ac:spMkLst>
            <pc:docMk/>
            <pc:sldMk cId="712993664" sldId="260"/>
            <ac:spMk id="28" creationId="{A813E8A4-4017-059B-FEE4-4614EC719BBF}"/>
          </ac:spMkLst>
        </pc:spChg>
        <pc:spChg chg="add del mod">
          <ac:chgData name="Yusrah Safedien" userId="21ed12d8-c8a3-4d49-8468-2271f2b9b52e" providerId="ADAL" clId="{96040258-7656-4DAA-BF72-D8BA587BBDAB}" dt="2023-03-30T21:07:27" v="305"/>
          <ac:spMkLst>
            <pc:docMk/>
            <pc:sldMk cId="712993664" sldId="260"/>
            <ac:spMk id="29" creationId="{FF689DDC-C599-ECAC-9A40-852364900F23}"/>
          </ac:spMkLst>
        </pc:spChg>
        <pc:spChg chg="add del mod">
          <ac:chgData name="Yusrah Safedien" userId="21ed12d8-c8a3-4d49-8468-2271f2b9b52e" providerId="ADAL" clId="{96040258-7656-4DAA-BF72-D8BA587BBDAB}" dt="2023-03-30T21:07:27" v="305"/>
          <ac:spMkLst>
            <pc:docMk/>
            <pc:sldMk cId="712993664" sldId="260"/>
            <ac:spMk id="30" creationId="{EF66A7E7-112F-25E6-5EA3-3F831B2A79BF}"/>
          </ac:spMkLst>
        </pc:spChg>
        <pc:spChg chg="add del mod">
          <ac:chgData name="Yusrah Safedien" userId="21ed12d8-c8a3-4d49-8468-2271f2b9b52e" providerId="ADAL" clId="{96040258-7656-4DAA-BF72-D8BA587BBDAB}" dt="2023-03-30T21:07:27" v="305"/>
          <ac:spMkLst>
            <pc:docMk/>
            <pc:sldMk cId="712993664" sldId="260"/>
            <ac:spMk id="32" creationId="{E9BFB6A4-84C8-2FC9-5553-BE3614960130}"/>
          </ac:spMkLst>
        </pc:spChg>
        <pc:spChg chg="add del mod">
          <ac:chgData name="Yusrah Safedien" userId="21ed12d8-c8a3-4d49-8468-2271f2b9b52e" providerId="ADAL" clId="{96040258-7656-4DAA-BF72-D8BA587BBDAB}" dt="2023-03-30T21:07:27" v="305"/>
          <ac:spMkLst>
            <pc:docMk/>
            <pc:sldMk cId="712993664" sldId="260"/>
            <ac:spMk id="33" creationId="{97AA6D4A-DDDE-A883-FE31-174341797386}"/>
          </ac:spMkLst>
        </pc:spChg>
        <pc:spChg chg="add del mod">
          <ac:chgData name="Yusrah Safedien" userId="21ed12d8-c8a3-4d49-8468-2271f2b9b52e" providerId="ADAL" clId="{96040258-7656-4DAA-BF72-D8BA587BBDAB}" dt="2023-03-30T21:07:27" v="305"/>
          <ac:spMkLst>
            <pc:docMk/>
            <pc:sldMk cId="712993664" sldId="260"/>
            <ac:spMk id="34" creationId="{D4E24EB1-E7C7-38B0-47FA-EE53D37641AF}"/>
          </ac:spMkLst>
        </pc:spChg>
        <pc:spChg chg="add del mod">
          <ac:chgData name="Yusrah Safedien" userId="21ed12d8-c8a3-4d49-8468-2271f2b9b52e" providerId="ADAL" clId="{96040258-7656-4DAA-BF72-D8BA587BBDAB}" dt="2023-03-30T21:07:27" v="305"/>
          <ac:spMkLst>
            <pc:docMk/>
            <pc:sldMk cId="712993664" sldId="260"/>
            <ac:spMk id="35" creationId="{CD070B9B-DD11-7B2F-52EB-8207484E8536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36" creationId="{5F238788-A1B5-60CC-1CAD-9E78B3B32249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37" creationId="{A3C3C94B-ABEF-8726-F259-229791F17C1D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38" creationId="{1BB8C23D-0740-6BED-D20A-C73514403068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39" creationId="{49B8B428-FF35-8BCC-A8D6-43CE372214DB}"/>
          </ac:spMkLst>
        </pc:spChg>
        <pc:spChg chg="add mod">
          <ac:chgData name="Yusrah Safedien" userId="21ed12d8-c8a3-4d49-8468-2271f2b9b52e" providerId="ADAL" clId="{96040258-7656-4DAA-BF72-D8BA587BBDAB}" dt="2023-03-30T21:23:51.514" v="426" actId="1076"/>
          <ac:spMkLst>
            <pc:docMk/>
            <pc:sldMk cId="712993664" sldId="260"/>
            <ac:spMk id="40" creationId="{029708ED-2F80-C0F1-0A70-B338EC962255}"/>
          </ac:spMkLst>
        </pc:spChg>
        <pc:spChg chg="add mod">
          <ac:chgData name="Yusrah Safedien" userId="21ed12d8-c8a3-4d49-8468-2271f2b9b52e" providerId="ADAL" clId="{96040258-7656-4DAA-BF72-D8BA587BBDAB}" dt="2023-03-30T21:31:57.533" v="506"/>
          <ac:spMkLst>
            <pc:docMk/>
            <pc:sldMk cId="712993664" sldId="260"/>
            <ac:spMk id="41" creationId="{ABAE4DE2-332D-E5BD-BCB9-EB8B8B8A2205}"/>
          </ac:spMkLst>
        </pc:spChg>
        <pc:spChg chg="add mod">
          <ac:chgData name="Yusrah Safedien" userId="21ed12d8-c8a3-4d49-8468-2271f2b9b52e" providerId="ADAL" clId="{96040258-7656-4DAA-BF72-D8BA587BBDAB}" dt="2023-03-30T21:31:57.533" v="506"/>
          <ac:spMkLst>
            <pc:docMk/>
            <pc:sldMk cId="712993664" sldId="260"/>
            <ac:spMk id="42" creationId="{EED5B6CA-930D-23F4-938F-D3466F1133D8}"/>
          </ac:spMkLst>
        </pc:spChg>
        <pc:spChg chg="add mod">
          <ac:chgData name="Yusrah Safedien" userId="21ed12d8-c8a3-4d49-8468-2271f2b9b52e" providerId="ADAL" clId="{96040258-7656-4DAA-BF72-D8BA587BBDAB}" dt="2023-03-30T21:31:57.533" v="506"/>
          <ac:spMkLst>
            <pc:docMk/>
            <pc:sldMk cId="712993664" sldId="260"/>
            <ac:spMk id="43" creationId="{3E81ADCB-5968-F350-0769-C4BD70C935D0}"/>
          </ac:spMkLst>
        </pc:spChg>
        <pc:spChg chg="add mod">
          <ac:chgData name="Yusrah Safedien" userId="21ed12d8-c8a3-4d49-8468-2271f2b9b52e" providerId="ADAL" clId="{96040258-7656-4DAA-BF72-D8BA587BBDAB}" dt="2023-03-30T21:31:57.533" v="506"/>
          <ac:spMkLst>
            <pc:docMk/>
            <pc:sldMk cId="712993664" sldId="260"/>
            <ac:spMk id="44" creationId="{9C270E79-26CE-1F63-A66E-87B924F9BF4A}"/>
          </ac:spMkLst>
        </pc:spChg>
        <pc:spChg chg="add mod">
          <ac:chgData name="Yusrah Safedien" userId="21ed12d8-c8a3-4d49-8468-2271f2b9b52e" providerId="ADAL" clId="{96040258-7656-4DAA-BF72-D8BA587BBDAB}" dt="2023-03-30T21:31:57.533" v="506"/>
          <ac:spMkLst>
            <pc:docMk/>
            <pc:sldMk cId="712993664" sldId="260"/>
            <ac:spMk id="45" creationId="{179D1446-6D83-F902-6281-F6860976C838}"/>
          </ac:spMkLst>
        </pc:spChg>
        <pc:spChg chg="add mod">
          <ac:chgData name="Yusrah Safedien" userId="21ed12d8-c8a3-4d49-8468-2271f2b9b52e" providerId="ADAL" clId="{96040258-7656-4DAA-BF72-D8BA587BBDAB}" dt="2023-03-30T21:34:30.362" v="569" actId="207"/>
          <ac:spMkLst>
            <pc:docMk/>
            <pc:sldMk cId="712993664" sldId="260"/>
            <ac:spMk id="46" creationId="{16BB9D39-5602-DAFA-E5B3-E28FF13CAAE2}"/>
          </ac:spMkLst>
        </pc:spChg>
        <pc:spChg chg="add mod">
          <ac:chgData name="Yusrah Safedien" userId="21ed12d8-c8a3-4d49-8468-2271f2b9b52e" providerId="ADAL" clId="{96040258-7656-4DAA-BF72-D8BA587BBDAB}" dt="2023-03-30T21:31:57.533" v="506"/>
          <ac:spMkLst>
            <pc:docMk/>
            <pc:sldMk cId="712993664" sldId="260"/>
            <ac:spMk id="47" creationId="{CE5916DF-CF5D-1D1C-C52E-DC0F2EDFEDB6}"/>
          </ac:spMkLst>
        </pc:spChg>
        <pc:spChg chg="add mod">
          <ac:chgData name="Yusrah Safedien" userId="21ed12d8-c8a3-4d49-8468-2271f2b9b52e" providerId="ADAL" clId="{96040258-7656-4DAA-BF72-D8BA587BBDAB}" dt="2023-03-30T21:31:57.533" v="506"/>
          <ac:spMkLst>
            <pc:docMk/>
            <pc:sldMk cId="712993664" sldId="260"/>
            <ac:spMk id="48" creationId="{9890AA3D-2647-8ECA-3755-ECE9E184235F}"/>
          </ac:spMkLst>
        </pc:spChg>
        <pc:spChg chg="add mod">
          <ac:chgData name="Yusrah Safedien" userId="21ed12d8-c8a3-4d49-8468-2271f2b9b52e" providerId="ADAL" clId="{96040258-7656-4DAA-BF72-D8BA587BBDAB}" dt="2023-03-30T21:33:17.601" v="535" actId="207"/>
          <ac:spMkLst>
            <pc:docMk/>
            <pc:sldMk cId="712993664" sldId="260"/>
            <ac:spMk id="49" creationId="{338F5488-A470-3103-EAF3-A1D748963784}"/>
          </ac:spMkLst>
        </pc:spChg>
        <pc:picChg chg="add mod">
          <ac:chgData name="Yusrah Safedien" userId="21ed12d8-c8a3-4d49-8468-2271f2b9b52e" providerId="ADAL" clId="{96040258-7656-4DAA-BF72-D8BA587BBDAB}" dt="2023-03-30T15:59:17.047" v="126"/>
          <ac:picMkLst>
            <pc:docMk/>
            <pc:sldMk cId="712993664" sldId="260"/>
            <ac:picMk id="12" creationId="{B2A4AC1C-190E-E123-0F77-4627FB43CEAD}"/>
          </ac:picMkLst>
        </pc:picChg>
        <pc:picChg chg="add del mod">
          <ac:chgData name="Yusrah Safedien" userId="21ed12d8-c8a3-4d49-8468-2271f2b9b52e" providerId="ADAL" clId="{96040258-7656-4DAA-BF72-D8BA587BBDAB}" dt="2023-03-30T21:07:27" v="305"/>
          <ac:picMkLst>
            <pc:docMk/>
            <pc:sldMk cId="712993664" sldId="260"/>
            <ac:picMk id="31" creationId="{485C4584-C5DD-9A91-1B08-4D409D563FCF}"/>
          </ac:picMkLst>
        </pc:picChg>
        <pc:picChg chg="add mod">
          <ac:chgData name="Yusrah Safedien" userId="21ed12d8-c8a3-4d49-8468-2271f2b9b52e" providerId="ADAL" clId="{96040258-7656-4DAA-BF72-D8BA587BBDAB}" dt="2023-03-30T21:32:37.081" v="514"/>
          <ac:picMkLst>
            <pc:docMk/>
            <pc:sldMk cId="712993664" sldId="260"/>
            <ac:picMk id="50" creationId="{08DB0D38-1D6D-2CF8-4A19-B707F0D1AB78}"/>
          </ac:picMkLst>
        </pc:picChg>
      </pc:sldChg>
      <pc:sldChg chg="addSp delSp modSp add mod setBg">
        <pc:chgData name="Yusrah Safedien" userId="21ed12d8-c8a3-4d49-8468-2271f2b9b52e" providerId="ADAL" clId="{96040258-7656-4DAA-BF72-D8BA587BBDAB}" dt="2023-03-30T22:17:08.280" v="1064" actId="404"/>
        <pc:sldMkLst>
          <pc:docMk/>
          <pc:sldMk cId="559940794" sldId="261"/>
        </pc:sldMkLst>
        <pc:spChg chg="add del mod">
          <ac:chgData name="Yusrah Safedien" userId="21ed12d8-c8a3-4d49-8468-2271f2b9b52e" providerId="ADAL" clId="{96040258-7656-4DAA-BF72-D8BA587BBDAB}" dt="2023-03-30T19:54:03.342" v="261" actId="21"/>
          <ac:spMkLst>
            <pc:docMk/>
            <pc:sldMk cId="559940794" sldId="261"/>
            <ac:spMk id="2" creationId="{69A8554D-7FE8-033E-97AF-9EDE81493A01}"/>
          </ac:spMkLst>
        </pc:spChg>
        <pc:spChg chg="del">
          <ac:chgData name="Yusrah Safedien" userId="21ed12d8-c8a3-4d49-8468-2271f2b9b52e" providerId="ADAL" clId="{96040258-7656-4DAA-BF72-D8BA587BBDAB}" dt="2023-03-30T19:44:39.970" v="217" actId="478"/>
          <ac:spMkLst>
            <pc:docMk/>
            <pc:sldMk cId="559940794" sldId="261"/>
            <ac:spMk id="3" creationId="{D139A982-6E70-E892-68BA-7D22F4573E1C}"/>
          </ac:spMkLst>
        </pc:spChg>
        <pc:spChg chg="add del mod">
          <ac:chgData name="Yusrah Safedien" userId="21ed12d8-c8a3-4d49-8468-2271f2b9b52e" providerId="ADAL" clId="{96040258-7656-4DAA-BF72-D8BA587BBDAB}" dt="2023-03-30T19:54:03.342" v="261" actId="21"/>
          <ac:spMkLst>
            <pc:docMk/>
            <pc:sldMk cId="559940794" sldId="261"/>
            <ac:spMk id="4" creationId="{865CD141-AA16-38AC-6BEB-490BCCE1B739}"/>
          </ac:spMkLst>
        </pc:spChg>
        <pc:spChg chg="add del mod">
          <ac:chgData name="Yusrah Safedien" userId="21ed12d8-c8a3-4d49-8468-2271f2b9b52e" providerId="ADAL" clId="{96040258-7656-4DAA-BF72-D8BA587BBDAB}" dt="2023-03-30T19:54:03.342" v="261" actId="21"/>
          <ac:spMkLst>
            <pc:docMk/>
            <pc:sldMk cId="559940794" sldId="261"/>
            <ac:spMk id="5" creationId="{1237E73F-11BC-591F-E5DD-C2721181BC49}"/>
          </ac:spMkLst>
        </pc:spChg>
        <pc:spChg chg="add del mod">
          <ac:chgData name="Yusrah Safedien" userId="21ed12d8-c8a3-4d49-8468-2271f2b9b52e" providerId="ADAL" clId="{96040258-7656-4DAA-BF72-D8BA587BBDAB}" dt="2023-03-30T19:54:03.342" v="261" actId="21"/>
          <ac:spMkLst>
            <pc:docMk/>
            <pc:sldMk cId="559940794" sldId="261"/>
            <ac:spMk id="6" creationId="{246C8A5B-3091-EFBF-5BC1-D8353579B47B}"/>
          </ac:spMkLst>
        </pc:spChg>
        <pc:spChg chg="add del mod">
          <ac:chgData name="Yusrah Safedien" userId="21ed12d8-c8a3-4d49-8468-2271f2b9b52e" providerId="ADAL" clId="{96040258-7656-4DAA-BF72-D8BA587BBDAB}" dt="2023-03-30T19:54:03.342" v="261" actId="21"/>
          <ac:spMkLst>
            <pc:docMk/>
            <pc:sldMk cId="559940794" sldId="261"/>
            <ac:spMk id="7" creationId="{C830A957-A97E-DB2E-F9E2-44F81AABED57}"/>
          </ac:spMkLst>
        </pc:spChg>
        <pc:spChg chg="add del mod">
          <ac:chgData name="Yusrah Safedien" userId="21ed12d8-c8a3-4d49-8468-2271f2b9b52e" providerId="ADAL" clId="{96040258-7656-4DAA-BF72-D8BA587BBDAB}" dt="2023-03-30T19:54:03.342" v="261" actId="21"/>
          <ac:spMkLst>
            <pc:docMk/>
            <pc:sldMk cId="559940794" sldId="261"/>
            <ac:spMk id="8" creationId="{D8D761D0-B635-488F-389A-4F196D2D4752}"/>
          </ac:spMkLst>
        </pc:spChg>
        <pc:spChg chg="add del mod">
          <ac:chgData name="Yusrah Safedien" userId="21ed12d8-c8a3-4d49-8468-2271f2b9b52e" providerId="ADAL" clId="{96040258-7656-4DAA-BF72-D8BA587BBDAB}" dt="2023-03-30T19:54:03.342" v="261" actId="21"/>
          <ac:spMkLst>
            <pc:docMk/>
            <pc:sldMk cId="559940794" sldId="261"/>
            <ac:spMk id="9" creationId="{2AA66E18-172A-A159-CFCA-AC72360C6933}"/>
          </ac:spMkLst>
        </pc:spChg>
        <pc:spChg chg="add del mod">
          <ac:chgData name="Yusrah Safedien" userId="21ed12d8-c8a3-4d49-8468-2271f2b9b52e" providerId="ADAL" clId="{96040258-7656-4DAA-BF72-D8BA587BBDAB}" dt="2023-03-30T19:54:03.342" v="261" actId="21"/>
          <ac:spMkLst>
            <pc:docMk/>
            <pc:sldMk cId="559940794" sldId="261"/>
            <ac:spMk id="11" creationId="{43A0138E-90C9-9DF9-9E96-EBF55611067A}"/>
          </ac:spMkLst>
        </pc:spChg>
        <pc:spChg chg="add del mod">
          <ac:chgData name="Yusrah Safedien" userId="21ed12d8-c8a3-4d49-8468-2271f2b9b52e" providerId="ADAL" clId="{96040258-7656-4DAA-BF72-D8BA587BBDAB}" dt="2023-03-30T19:53:32.879" v="258" actId="21"/>
          <ac:spMkLst>
            <pc:docMk/>
            <pc:sldMk cId="559940794" sldId="261"/>
            <ac:spMk id="12" creationId="{14CCE729-705B-6A82-BB5A-7A75D378C563}"/>
          </ac:spMkLst>
        </pc:spChg>
        <pc:spChg chg="add del mod">
          <ac:chgData name="Yusrah Safedien" userId="21ed12d8-c8a3-4d49-8468-2271f2b9b52e" providerId="ADAL" clId="{96040258-7656-4DAA-BF72-D8BA587BBDAB}" dt="2023-03-30T19:45:47.926" v="224" actId="478"/>
          <ac:spMkLst>
            <pc:docMk/>
            <pc:sldMk cId="559940794" sldId="261"/>
            <ac:spMk id="13" creationId="{72300C35-1588-1700-9D66-771935F69D74}"/>
          </ac:spMkLst>
        </pc:spChg>
        <pc:spChg chg="add del mod">
          <ac:chgData name="Yusrah Safedien" userId="21ed12d8-c8a3-4d49-8468-2271f2b9b52e" providerId="ADAL" clId="{96040258-7656-4DAA-BF72-D8BA587BBDAB}" dt="2023-03-30T19:47:47.964" v="227" actId="478"/>
          <ac:spMkLst>
            <pc:docMk/>
            <pc:sldMk cId="559940794" sldId="261"/>
            <ac:spMk id="14" creationId="{A72F415D-11A5-0BD1-EEEF-6C1776AB47CB}"/>
          </ac:spMkLst>
        </pc:spChg>
        <pc:spChg chg="add del">
          <ac:chgData name="Yusrah Safedien" userId="21ed12d8-c8a3-4d49-8468-2271f2b9b52e" providerId="ADAL" clId="{96040258-7656-4DAA-BF72-D8BA587BBDAB}" dt="2023-03-30T19:48:03.713" v="229" actId="478"/>
          <ac:spMkLst>
            <pc:docMk/>
            <pc:sldMk cId="559940794" sldId="261"/>
            <ac:spMk id="15" creationId="{173FA49D-E1CA-BD44-264F-3EDA36CC5410}"/>
          </ac:spMkLst>
        </pc:spChg>
        <pc:spChg chg="add del mod">
          <ac:chgData name="Yusrah Safedien" userId="21ed12d8-c8a3-4d49-8468-2271f2b9b52e" providerId="ADAL" clId="{96040258-7656-4DAA-BF72-D8BA587BBDAB}" dt="2023-03-30T19:53:32.879" v="258" actId="21"/>
          <ac:spMkLst>
            <pc:docMk/>
            <pc:sldMk cId="559940794" sldId="261"/>
            <ac:spMk id="16" creationId="{4DAC64B7-1750-94A9-A600-FAE5D2F11C8F}"/>
          </ac:spMkLst>
        </pc:spChg>
        <pc:spChg chg="add del mod">
          <ac:chgData name="Yusrah Safedien" userId="21ed12d8-c8a3-4d49-8468-2271f2b9b52e" providerId="ADAL" clId="{96040258-7656-4DAA-BF72-D8BA587BBDAB}" dt="2023-03-30T19:53:32.879" v="258" actId="21"/>
          <ac:spMkLst>
            <pc:docMk/>
            <pc:sldMk cId="559940794" sldId="261"/>
            <ac:spMk id="17" creationId="{3FFA5ADA-5204-B26A-00D2-50FEEAAB5E67}"/>
          </ac:spMkLst>
        </pc:spChg>
        <pc:spChg chg="add del mod">
          <ac:chgData name="Yusrah Safedien" userId="21ed12d8-c8a3-4d49-8468-2271f2b9b52e" providerId="ADAL" clId="{96040258-7656-4DAA-BF72-D8BA587BBDAB}" dt="2023-03-30T19:54:03.342" v="261" actId="21"/>
          <ac:spMkLst>
            <pc:docMk/>
            <pc:sldMk cId="559940794" sldId="261"/>
            <ac:spMk id="18" creationId="{9759FBCE-F19F-5BF0-F9F7-C1F1BF638CDC}"/>
          </ac:spMkLst>
        </pc:spChg>
        <pc:spChg chg="add del mod">
          <ac:chgData name="Yusrah Safedien" userId="21ed12d8-c8a3-4d49-8468-2271f2b9b52e" providerId="ADAL" clId="{96040258-7656-4DAA-BF72-D8BA587BBDAB}" dt="2023-03-30T19:54:03.342" v="261" actId="21"/>
          <ac:spMkLst>
            <pc:docMk/>
            <pc:sldMk cId="559940794" sldId="261"/>
            <ac:spMk id="19" creationId="{D19160A8-7876-7034-30D2-603242DD3164}"/>
          </ac:spMkLst>
        </pc:spChg>
        <pc:spChg chg="add del mod">
          <ac:chgData name="Yusrah Safedien" userId="21ed12d8-c8a3-4d49-8468-2271f2b9b52e" providerId="ADAL" clId="{96040258-7656-4DAA-BF72-D8BA587BBDAB}" dt="2023-03-30T21:39:36.008" v="647" actId="1076"/>
          <ac:spMkLst>
            <pc:docMk/>
            <pc:sldMk cId="559940794" sldId="261"/>
            <ac:spMk id="20" creationId="{D0AD7AC3-62FD-C28C-E40C-6A7C7392A825}"/>
          </ac:spMkLst>
        </pc:spChg>
        <pc:spChg chg="add del mod">
          <ac:chgData name="Yusrah Safedien" userId="21ed12d8-c8a3-4d49-8468-2271f2b9b52e" providerId="ADAL" clId="{96040258-7656-4DAA-BF72-D8BA587BBDAB}" dt="2023-03-30T21:26:39.220" v="443"/>
          <ac:spMkLst>
            <pc:docMk/>
            <pc:sldMk cId="559940794" sldId="261"/>
            <ac:spMk id="21" creationId="{565E29E9-4661-007B-512F-A6A6B324A162}"/>
          </ac:spMkLst>
        </pc:spChg>
        <pc:spChg chg="add del mod">
          <ac:chgData name="Yusrah Safedien" userId="21ed12d8-c8a3-4d49-8468-2271f2b9b52e" providerId="ADAL" clId="{96040258-7656-4DAA-BF72-D8BA587BBDAB}" dt="2023-03-30T21:31:29.469" v="504"/>
          <ac:spMkLst>
            <pc:docMk/>
            <pc:sldMk cId="559940794" sldId="261"/>
            <ac:spMk id="22" creationId="{78F4797B-3DC5-EFB7-9CC6-D8C96110A4EC}"/>
          </ac:spMkLst>
        </pc:spChg>
        <pc:spChg chg="add del mod">
          <ac:chgData name="Yusrah Safedien" userId="21ed12d8-c8a3-4d49-8468-2271f2b9b52e" providerId="ADAL" clId="{96040258-7656-4DAA-BF72-D8BA587BBDAB}" dt="2023-03-30T21:31:29.469" v="504"/>
          <ac:spMkLst>
            <pc:docMk/>
            <pc:sldMk cId="559940794" sldId="261"/>
            <ac:spMk id="23" creationId="{48D52BD3-1755-D83D-0C95-B432CAEE3F13}"/>
          </ac:spMkLst>
        </pc:spChg>
        <pc:spChg chg="add del mod">
          <ac:chgData name="Yusrah Safedien" userId="21ed12d8-c8a3-4d49-8468-2271f2b9b52e" providerId="ADAL" clId="{96040258-7656-4DAA-BF72-D8BA587BBDAB}" dt="2023-03-30T21:31:29.469" v="504"/>
          <ac:spMkLst>
            <pc:docMk/>
            <pc:sldMk cId="559940794" sldId="261"/>
            <ac:spMk id="24" creationId="{EA094EE1-AE34-2049-683C-449C0C23796C}"/>
          </ac:spMkLst>
        </pc:spChg>
        <pc:spChg chg="add del mod">
          <ac:chgData name="Yusrah Safedien" userId="21ed12d8-c8a3-4d49-8468-2271f2b9b52e" providerId="ADAL" clId="{96040258-7656-4DAA-BF72-D8BA587BBDAB}" dt="2023-03-30T21:31:29.469" v="504"/>
          <ac:spMkLst>
            <pc:docMk/>
            <pc:sldMk cId="559940794" sldId="261"/>
            <ac:spMk id="25" creationId="{ECED8E51-B8A3-D3F9-5957-E2E16FA2756E}"/>
          </ac:spMkLst>
        </pc:spChg>
        <pc:spChg chg="add del mod">
          <ac:chgData name="Yusrah Safedien" userId="21ed12d8-c8a3-4d49-8468-2271f2b9b52e" providerId="ADAL" clId="{96040258-7656-4DAA-BF72-D8BA587BBDAB}" dt="2023-03-30T21:31:29.469" v="504"/>
          <ac:spMkLst>
            <pc:docMk/>
            <pc:sldMk cId="559940794" sldId="261"/>
            <ac:spMk id="26" creationId="{32E863D7-C996-7D29-497E-A1826C2B7958}"/>
          </ac:spMkLst>
        </pc:spChg>
        <pc:spChg chg="add del mod">
          <ac:chgData name="Yusrah Safedien" userId="21ed12d8-c8a3-4d49-8468-2271f2b9b52e" providerId="ADAL" clId="{96040258-7656-4DAA-BF72-D8BA587BBDAB}" dt="2023-03-30T21:31:29.469" v="504"/>
          <ac:spMkLst>
            <pc:docMk/>
            <pc:sldMk cId="559940794" sldId="261"/>
            <ac:spMk id="27" creationId="{187344E1-76E3-12C2-774E-C5F913A47363}"/>
          </ac:spMkLst>
        </pc:spChg>
        <pc:spChg chg="add del mod">
          <ac:chgData name="Yusrah Safedien" userId="21ed12d8-c8a3-4d49-8468-2271f2b9b52e" providerId="ADAL" clId="{96040258-7656-4DAA-BF72-D8BA587BBDAB}" dt="2023-03-30T21:31:29.469" v="504"/>
          <ac:spMkLst>
            <pc:docMk/>
            <pc:sldMk cId="559940794" sldId="261"/>
            <ac:spMk id="28" creationId="{9A064169-4A9D-4384-424B-7A79A4342674}"/>
          </ac:spMkLst>
        </pc:spChg>
        <pc:spChg chg="add del mod">
          <ac:chgData name="Yusrah Safedien" userId="21ed12d8-c8a3-4d49-8468-2271f2b9b52e" providerId="ADAL" clId="{96040258-7656-4DAA-BF72-D8BA587BBDAB}" dt="2023-03-30T21:31:29.469" v="504"/>
          <ac:spMkLst>
            <pc:docMk/>
            <pc:sldMk cId="559940794" sldId="261"/>
            <ac:spMk id="29" creationId="{E8874E75-C9E0-5779-E3A4-84A7C576B282}"/>
          </ac:spMkLst>
        </pc:spChg>
        <pc:spChg chg="add del mod">
          <ac:chgData name="Yusrah Safedien" userId="21ed12d8-c8a3-4d49-8468-2271f2b9b52e" providerId="ADAL" clId="{96040258-7656-4DAA-BF72-D8BA587BBDAB}" dt="2023-03-30T21:31:29.469" v="504"/>
          <ac:spMkLst>
            <pc:docMk/>
            <pc:sldMk cId="559940794" sldId="261"/>
            <ac:spMk id="30" creationId="{975D8111-F36B-3CA4-0317-89B6F4627B3F}"/>
          </ac:spMkLst>
        </pc:spChg>
        <pc:spChg chg="add mod">
          <ac:chgData name="Yusrah Safedien" userId="21ed12d8-c8a3-4d49-8468-2271f2b9b52e" providerId="ADAL" clId="{96040258-7656-4DAA-BF72-D8BA587BBDAB}" dt="2023-03-30T21:31:53.429" v="505"/>
          <ac:spMkLst>
            <pc:docMk/>
            <pc:sldMk cId="559940794" sldId="261"/>
            <ac:spMk id="31" creationId="{CBBA5A3A-CFB1-4977-5A11-CC066610310D}"/>
          </ac:spMkLst>
        </pc:spChg>
        <pc:spChg chg="add mod">
          <ac:chgData name="Yusrah Safedien" userId="21ed12d8-c8a3-4d49-8468-2271f2b9b52e" providerId="ADAL" clId="{96040258-7656-4DAA-BF72-D8BA587BBDAB}" dt="2023-03-30T21:31:53.429" v="505"/>
          <ac:spMkLst>
            <pc:docMk/>
            <pc:sldMk cId="559940794" sldId="261"/>
            <ac:spMk id="32" creationId="{E7561464-FB9F-3439-C10A-6F7AE2C5320A}"/>
          </ac:spMkLst>
        </pc:spChg>
        <pc:spChg chg="add mod">
          <ac:chgData name="Yusrah Safedien" userId="21ed12d8-c8a3-4d49-8468-2271f2b9b52e" providerId="ADAL" clId="{96040258-7656-4DAA-BF72-D8BA587BBDAB}" dt="2023-03-30T21:31:53.429" v="505"/>
          <ac:spMkLst>
            <pc:docMk/>
            <pc:sldMk cId="559940794" sldId="261"/>
            <ac:spMk id="33" creationId="{629C4335-6972-63DA-E99D-1315CBCF4316}"/>
          </ac:spMkLst>
        </pc:spChg>
        <pc:spChg chg="add mod">
          <ac:chgData name="Yusrah Safedien" userId="21ed12d8-c8a3-4d49-8468-2271f2b9b52e" providerId="ADAL" clId="{96040258-7656-4DAA-BF72-D8BA587BBDAB}" dt="2023-03-30T21:31:53.429" v="505"/>
          <ac:spMkLst>
            <pc:docMk/>
            <pc:sldMk cId="559940794" sldId="261"/>
            <ac:spMk id="34" creationId="{6B39196D-EF46-7CAE-B416-2CC7BBE2D605}"/>
          </ac:spMkLst>
        </pc:spChg>
        <pc:spChg chg="add mod">
          <ac:chgData name="Yusrah Safedien" userId="21ed12d8-c8a3-4d49-8468-2271f2b9b52e" providerId="ADAL" clId="{96040258-7656-4DAA-BF72-D8BA587BBDAB}" dt="2023-03-30T21:31:53.429" v="505"/>
          <ac:spMkLst>
            <pc:docMk/>
            <pc:sldMk cId="559940794" sldId="261"/>
            <ac:spMk id="35" creationId="{9F43A718-7DAC-7C9A-7702-9DB3A3EFC3F3}"/>
          </ac:spMkLst>
        </pc:spChg>
        <pc:spChg chg="add mod">
          <ac:chgData name="Yusrah Safedien" userId="21ed12d8-c8a3-4d49-8468-2271f2b9b52e" providerId="ADAL" clId="{96040258-7656-4DAA-BF72-D8BA587BBDAB}" dt="2023-03-30T21:31:53.429" v="505"/>
          <ac:spMkLst>
            <pc:docMk/>
            <pc:sldMk cId="559940794" sldId="261"/>
            <ac:spMk id="36" creationId="{239DFE4F-BD4A-AA2E-3106-EA0724C86A7A}"/>
          </ac:spMkLst>
        </pc:spChg>
        <pc:spChg chg="add mod">
          <ac:chgData name="Yusrah Safedien" userId="21ed12d8-c8a3-4d49-8468-2271f2b9b52e" providerId="ADAL" clId="{96040258-7656-4DAA-BF72-D8BA587BBDAB}" dt="2023-03-30T21:33:58.482" v="557" actId="404"/>
          <ac:spMkLst>
            <pc:docMk/>
            <pc:sldMk cId="559940794" sldId="261"/>
            <ac:spMk id="37" creationId="{EECD9806-20C8-06AD-F240-F4C5F7B236CD}"/>
          </ac:spMkLst>
        </pc:spChg>
        <pc:spChg chg="add mod">
          <ac:chgData name="Yusrah Safedien" userId="21ed12d8-c8a3-4d49-8468-2271f2b9b52e" providerId="ADAL" clId="{96040258-7656-4DAA-BF72-D8BA587BBDAB}" dt="2023-03-30T21:31:53.429" v="505"/>
          <ac:spMkLst>
            <pc:docMk/>
            <pc:sldMk cId="559940794" sldId="261"/>
            <ac:spMk id="38" creationId="{F1A06E04-6EFB-B063-37E6-0489E4EDAD80}"/>
          </ac:spMkLst>
        </pc:spChg>
        <pc:spChg chg="add mod">
          <ac:chgData name="Yusrah Safedien" userId="21ed12d8-c8a3-4d49-8468-2271f2b9b52e" providerId="ADAL" clId="{96040258-7656-4DAA-BF72-D8BA587BBDAB}" dt="2023-03-30T21:33:34.090" v="546" actId="207"/>
          <ac:spMkLst>
            <pc:docMk/>
            <pc:sldMk cId="559940794" sldId="261"/>
            <ac:spMk id="39" creationId="{45EB8153-3E21-39FA-847C-DE7BB78B73FE}"/>
          </ac:spMkLst>
        </pc:spChg>
        <pc:spChg chg="add mod">
          <ac:chgData name="Yusrah Safedien" userId="21ed12d8-c8a3-4d49-8468-2271f2b9b52e" providerId="ADAL" clId="{96040258-7656-4DAA-BF72-D8BA587BBDAB}" dt="2023-03-30T21:39:31.179" v="646" actId="1076"/>
          <ac:spMkLst>
            <pc:docMk/>
            <pc:sldMk cId="559940794" sldId="261"/>
            <ac:spMk id="41" creationId="{735561D0-9534-2726-40D7-4664375946C3}"/>
          </ac:spMkLst>
        </pc:spChg>
        <pc:spChg chg="add mod">
          <ac:chgData name="Yusrah Safedien" userId="21ed12d8-c8a3-4d49-8468-2271f2b9b52e" providerId="ADAL" clId="{96040258-7656-4DAA-BF72-D8BA587BBDAB}" dt="2023-03-30T22:17:08.280" v="1064" actId="404"/>
          <ac:spMkLst>
            <pc:docMk/>
            <pc:sldMk cId="559940794" sldId="261"/>
            <ac:spMk id="42" creationId="{E3793B8D-4907-32F8-D651-4E4233EA60EB}"/>
          </ac:spMkLst>
        </pc:spChg>
        <pc:picChg chg="add del mod">
          <ac:chgData name="Yusrah Safedien" userId="21ed12d8-c8a3-4d49-8468-2271f2b9b52e" providerId="ADAL" clId="{96040258-7656-4DAA-BF72-D8BA587BBDAB}" dt="2023-03-30T19:54:03.342" v="261" actId="21"/>
          <ac:picMkLst>
            <pc:docMk/>
            <pc:sldMk cId="559940794" sldId="261"/>
            <ac:picMk id="10" creationId="{6A81D6B3-D965-4402-D929-485AD2B2B4C2}"/>
          </ac:picMkLst>
        </pc:picChg>
        <pc:picChg chg="add mod">
          <ac:chgData name="Yusrah Safedien" userId="21ed12d8-c8a3-4d49-8468-2271f2b9b52e" providerId="ADAL" clId="{96040258-7656-4DAA-BF72-D8BA587BBDAB}" dt="2023-03-30T21:32:39.492" v="515"/>
          <ac:picMkLst>
            <pc:docMk/>
            <pc:sldMk cId="559940794" sldId="261"/>
            <ac:picMk id="40" creationId="{B3CBE83D-3D34-F03E-8901-E7E4765C7ED7}"/>
          </ac:picMkLst>
        </pc:picChg>
      </pc:sldChg>
      <pc:sldChg chg="addSp delSp modSp add mod">
        <pc:chgData name="Yusrah Safedien" userId="21ed12d8-c8a3-4d49-8468-2271f2b9b52e" providerId="ADAL" clId="{96040258-7656-4DAA-BF72-D8BA587BBDAB}" dt="2023-03-30T22:13:52.921" v="963"/>
        <pc:sldMkLst>
          <pc:docMk/>
          <pc:sldMk cId="2103216219" sldId="262"/>
        </pc:sldMkLst>
        <pc:spChg chg="mod">
          <ac:chgData name="Yusrah Safedien" userId="21ed12d8-c8a3-4d49-8468-2271f2b9b52e" providerId="ADAL" clId="{96040258-7656-4DAA-BF72-D8BA587BBDAB}" dt="2023-03-30T22:05:24.128" v="911" actId="1076"/>
          <ac:spMkLst>
            <pc:docMk/>
            <pc:sldMk cId="2103216219" sldId="262"/>
            <ac:spMk id="2" creationId="{88360BB1-85DC-1ADA-3109-AA4B467AF5D6}"/>
          </ac:spMkLst>
        </pc:spChg>
        <pc:spChg chg="add mod">
          <ac:chgData name="Yusrah Safedien" userId="21ed12d8-c8a3-4d49-8468-2271f2b9b52e" providerId="ADAL" clId="{96040258-7656-4DAA-BF72-D8BA587BBDAB}" dt="2023-03-30T22:05:24.128" v="911" actId="1076"/>
          <ac:spMkLst>
            <pc:docMk/>
            <pc:sldMk cId="2103216219" sldId="262"/>
            <ac:spMk id="3" creationId="{4873C3D4-9182-C8C3-12E4-C430766BAC28}"/>
          </ac:spMkLst>
        </pc:spChg>
        <pc:spChg chg="add mod">
          <ac:chgData name="Yusrah Safedien" userId="21ed12d8-c8a3-4d49-8468-2271f2b9b52e" providerId="ADAL" clId="{96040258-7656-4DAA-BF72-D8BA587BBDAB}" dt="2023-03-30T22:05:24.128" v="911" actId="1076"/>
          <ac:spMkLst>
            <pc:docMk/>
            <pc:sldMk cId="2103216219" sldId="262"/>
            <ac:spMk id="5" creationId="{03876C8C-2531-B9CB-9CFE-FAC7E12F3308}"/>
          </ac:spMkLst>
        </pc:spChg>
        <pc:spChg chg="add mod">
          <ac:chgData name="Yusrah Safedien" userId="21ed12d8-c8a3-4d49-8468-2271f2b9b52e" providerId="ADAL" clId="{96040258-7656-4DAA-BF72-D8BA587BBDAB}" dt="2023-03-30T22:08:06.670" v="927" actId="1076"/>
          <ac:spMkLst>
            <pc:docMk/>
            <pc:sldMk cId="2103216219" sldId="262"/>
            <ac:spMk id="6" creationId="{17D5F2E1-0DAE-DEDF-4F0D-0DF8BCDAD3CC}"/>
          </ac:spMkLst>
        </pc:spChg>
        <pc:spChg chg="add del mod ord">
          <ac:chgData name="Yusrah Safedien" userId="21ed12d8-c8a3-4d49-8468-2271f2b9b52e" providerId="ADAL" clId="{96040258-7656-4DAA-BF72-D8BA587BBDAB}" dt="2023-03-30T22:11:12.321" v="957" actId="478"/>
          <ac:spMkLst>
            <pc:docMk/>
            <pc:sldMk cId="2103216219" sldId="262"/>
            <ac:spMk id="7" creationId="{F1F8158C-4F2E-451B-D005-AAD2B9CB815A}"/>
          </ac:spMkLst>
        </pc:spChg>
        <pc:spChg chg="add mod">
          <ac:chgData name="Yusrah Safedien" userId="21ed12d8-c8a3-4d49-8468-2271f2b9b52e" providerId="ADAL" clId="{96040258-7656-4DAA-BF72-D8BA587BBDAB}" dt="2023-03-30T22:07:38.350" v="923" actId="164"/>
          <ac:spMkLst>
            <pc:docMk/>
            <pc:sldMk cId="2103216219" sldId="262"/>
            <ac:spMk id="8" creationId="{00CD36D2-5D83-6396-8329-84FE7E41F882}"/>
          </ac:spMkLst>
        </pc:spChg>
        <pc:spChg chg="add mod">
          <ac:chgData name="Yusrah Safedien" userId="21ed12d8-c8a3-4d49-8468-2271f2b9b52e" providerId="ADAL" clId="{96040258-7656-4DAA-BF72-D8BA587BBDAB}" dt="2023-03-30T22:07:38.350" v="923" actId="164"/>
          <ac:spMkLst>
            <pc:docMk/>
            <pc:sldMk cId="2103216219" sldId="262"/>
            <ac:spMk id="9" creationId="{5D93892F-4EA5-2115-5562-CA512F862696}"/>
          </ac:spMkLst>
        </pc:spChg>
        <pc:spChg chg="add mod">
          <ac:chgData name="Yusrah Safedien" userId="21ed12d8-c8a3-4d49-8468-2271f2b9b52e" providerId="ADAL" clId="{96040258-7656-4DAA-BF72-D8BA587BBDAB}" dt="2023-03-30T22:07:38.350" v="923" actId="164"/>
          <ac:spMkLst>
            <pc:docMk/>
            <pc:sldMk cId="2103216219" sldId="262"/>
            <ac:spMk id="10" creationId="{725FCBC0-08B2-E81B-FD97-B21AC87C6699}"/>
          </ac:spMkLst>
        </pc:spChg>
        <pc:spChg chg="add mod">
          <ac:chgData name="Yusrah Safedien" userId="21ed12d8-c8a3-4d49-8468-2271f2b9b52e" providerId="ADAL" clId="{96040258-7656-4DAA-BF72-D8BA587BBDAB}" dt="2023-03-30T22:07:38.350" v="923" actId="164"/>
          <ac:spMkLst>
            <pc:docMk/>
            <pc:sldMk cId="2103216219" sldId="262"/>
            <ac:spMk id="11" creationId="{03B241A7-9A34-A437-9B2A-E493B10ECD2C}"/>
          </ac:spMkLst>
        </pc:spChg>
        <pc:spChg chg="add mod">
          <ac:chgData name="Yusrah Safedien" userId="21ed12d8-c8a3-4d49-8468-2271f2b9b52e" providerId="ADAL" clId="{96040258-7656-4DAA-BF72-D8BA587BBDAB}" dt="2023-03-30T22:07:38.350" v="923" actId="164"/>
          <ac:spMkLst>
            <pc:docMk/>
            <pc:sldMk cId="2103216219" sldId="262"/>
            <ac:spMk id="12" creationId="{2C4DD79C-5848-8D23-FED7-7EC42B7AD69B}"/>
          </ac:spMkLst>
        </pc:spChg>
        <pc:spChg chg="add mod">
          <ac:chgData name="Yusrah Safedien" userId="21ed12d8-c8a3-4d49-8468-2271f2b9b52e" providerId="ADAL" clId="{96040258-7656-4DAA-BF72-D8BA587BBDAB}" dt="2023-03-30T22:07:59.795" v="926" actId="404"/>
          <ac:spMkLst>
            <pc:docMk/>
            <pc:sldMk cId="2103216219" sldId="262"/>
            <ac:spMk id="13" creationId="{7A011CF0-6E21-E4BE-510D-72092BFAECAD}"/>
          </ac:spMkLst>
        </pc:spChg>
        <pc:spChg chg="add mod">
          <ac:chgData name="Yusrah Safedien" userId="21ed12d8-c8a3-4d49-8468-2271f2b9b52e" providerId="ADAL" clId="{96040258-7656-4DAA-BF72-D8BA587BBDAB}" dt="2023-03-30T22:07:38.350" v="923" actId="164"/>
          <ac:spMkLst>
            <pc:docMk/>
            <pc:sldMk cId="2103216219" sldId="262"/>
            <ac:spMk id="14" creationId="{7693506A-A12B-47CF-22E0-17760BBAAF8B}"/>
          </ac:spMkLst>
        </pc:spChg>
        <pc:spChg chg="mod">
          <ac:chgData name="Yusrah Safedien" userId="21ed12d8-c8a3-4d49-8468-2271f2b9b52e" providerId="ADAL" clId="{96040258-7656-4DAA-BF72-D8BA587BBDAB}" dt="2023-03-30T22:11:13.319" v="958"/>
          <ac:spMkLst>
            <pc:docMk/>
            <pc:sldMk cId="2103216219" sldId="262"/>
            <ac:spMk id="17" creationId="{7D26FDC4-C941-7A0A-D20C-BCB6466BF1EC}"/>
          </ac:spMkLst>
        </pc:spChg>
        <pc:spChg chg="mod">
          <ac:chgData name="Yusrah Safedien" userId="21ed12d8-c8a3-4d49-8468-2271f2b9b52e" providerId="ADAL" clId="{96040258-7656-4DAA-BF72-D8BA587BBDAB}" dt="2023-03-30T22:13:52.921" v="963"/>
          <ac:spMkLst>
            <pc:docMk/>
            <pc:sldMk cId="2103216219" sldId="262"/>
            <ac:spMk id="18" creationId="{EE22724D-CC34-E257-5B8C-021B4774F505}"/>
          </ac:spMkLst>
        </pc:spChg>
        <pc:spChg chg="mod">
          <ac:chgData name="Yusrah Safedien" userId="21ed12d8-c8a3-4d49-8468-2271f2b9b52e" providerId="ADAL" clId="{96040258-7656-4DAA-BF72-D8BA587BBDAB}" dt="2023-03-30T22:11:13.319" v="958"/>
          <ac:spMkLst>
            <pc:docMk/>
            <pc:sldMk cId="2103216219" sldId="262"/>
            <ac:spMk id="20" creationId="{33368466-56EA-69BF-3D35-0BA1E5FBC4C2}"/>
          </ac:spMkLst>
        </pc:spChg>
        <pc:spChg chg="mod">
          <ac:chgData name="Yusrah Safedien" userId="21ed12d8-c8a3-4d49-8468-2271f2b9b52e" providerId="ADAL" clId="{96040258-7656-4DAA-BF72-D8BA587BBDAB}" dt="2023-03-30T22:11:13.319" v="958"/>
          <ac:spMkLst>
            <pc:docMk/>
            <pc:sldMk cId="2103216219" sldId="262"/>
            <ac:spMk id="21" creationId="{1508B611-EB23-8244-65A9-AA6394C8BC65}"/>
          </ac:spMkLst>
        </pc:spChg>
        <pc:spChg chg="mod">
          <ac:chgData name="Yusrah Safedien" userId="21ed12d8-c8a3-4d49-8468-2271f2b9b52e" providerId="ADAL" clId="{96040258-7656-4DAA-BF72-D8BA587BBDAB}" dt="2023-03-30T22:11:13.319" v="958"/>
          <ac:spMkLst>
            <pc:docMk/>
            <pc:sldMk cId="2103216219" sldId="262"/>
            <ac:spMk id="22" creationId="{75703AE3-EDE8-9D9D-ED27-867413013A87}"/>
          </ac:spMkLst>
        </pc:spChg>
        <pc:spChg chg="mod">
          <ac:chgData name="Yusrah Safedien" userId="21ed12d8-c8a3-4d49-8468-2271f2b9b52e" providerId="ADAL" clId="{96040258-7656-4DAA-BF72-D8BA587BBDAB}" dt="2023-03-30T22:11:13.319" v="958"/>
          <ac:spMkLst>
            <pc:docMk/>
            <pc:sldMk cId="2103216219" sldId="262"/>
            <ac:spMk id="23" creationId="{EFB8866E-B1C3-71C5-6C72-2ACDF67DDCC9}"/>
          </ac:spMkLst>
        </pc:spChg>
        <pc:spChg chg="mod">
          <ac:chgData name="Yusrah Safedien" userId="21ed12d8-c8a3-4d49-8468-2271f2b9b52e" providerId="ADAL" clId="{96040258-7656-4DAA-BF72-D8BA587BBDAB}" dt="2023-03-30T22:11:13.319" v="958"/>
          <ac:spMkLst>
            <pc:docMk/>
            <pc:sldMk cId="2103216219" sldId="262"/>
            <ac:spMk id="24" creationId="{A573765A-EDEA-2ACD-9548-A438DA2A1D1A}"/>
          </ac:spMkLst>
        </pc:spChg>
        <pc:spChg chg="mod">
          <ac:chgData name="Yusrah Safedien" userId="21ed12d8-c8a3-4d49-8468-2271f2b9b52e" providerId="ADAL" clId="{96040258-7656-4DAA-BF72-D8BA587BBDAB}" dt="2023-03-30T22:11:13.319" v="958"/>
          <ac:spMkLst>
            <pc:docMk/>
            <pc:sldMk cId="2103216219" sldId="262"/>
            <ac:spMk id="25" creationId="{3D181837-CAEF-14CC-DDE1-FA59CA48EED1}"/>
          </ac:spMkLst>
        </pc:spChg>
        <pc:spChg chg="mod">
          <ac:chgData name="Yusrah Safedien" userId="21ed12d8-c8a3-4d49-8468-2271f2b9b52e" providerId="ADAL" clId="{96040258-7656-4DAA-BF72-D8BA587BBDAB}" dt="2023-03-30T22:11:13.319" v="958"/>
          <ac:spMkLst>
            <pc:docMk/>
            <pc:sldMk cId="2103216219" sldId="262"/>
            <ac:spMk id="26" creationId="{5F8168B0-0F56-646D-CE6B-4781CEEC6FB8}"/>
          </ac:spMkLst>
        </pc:spChg>
        <pc:grpChg chg="add mod">
          <ac:chgData name="Yusrah Safedien" userId="21ed12d8-c8a3-4d49-8468-2271f2b9b52e" providerId="ADAL" clId="{96040258-7656-4DAA-BF72-D8BA587BBDAB}" dt="2023-03-30T22:07:48.833" v="925" actId="14100"/>
          <ac:grpSpMkLst>
            <pc:docMk/>
            <pc:sldMk cId="2103216219" sldId="262"/>
            <ac:grpSpMk id="15" creationId="{455CA4B7-C676-E28B-68C6-4D8C1D598E59}"/>
          </ac:grpSpMkLst>
        </pc:grpChg>
        <pc:grpChg chg="add mod">
          <ac:chgData name="Yusrah Safedien" userId="21ed12d8-c8a3-4d49-8468-2271f2b9b52e" providerId="ADAL" clId="{96040258-7656-4DAA-BF72-D8BA587BBDAB}" dt="2023-03-30T22:11:13.319" v="958"/>
          <ac:grpSpMkLst>
            <pc:docMk/>
            <pc:sldMk cId="2103216219" sldId="262"/>
            <ac:grpSpMk id="16" creationId="{72DBDAE4-7AB7-5556-C329-83EDD5759C10}"/>
          </ac:grpSpMkLst>
        </pc:grpChg>
        <pc:grpChg chg="mod">
          <ac:chgData name="Yusrah Safedien" userId="21ed12d8-c8a3-4d49-8468-2271f2b9b52e" providerId="ADAL" clId="{96040258-7656-4DAA-BF72-D8BA587BBDAB}" dt="2023-03-30T22:11:13.319" v="958"/>
          <ac:grpSpMkLst>
            <pc:docMk/>
            <pc:sldMk cId="2103216219" sldId="262"/>
            <ac:grpSpMk id="19" creationId="{25654E09-75A6-92EB-4119-52E7F1B97BB9}"/>
          </ac:grpSpMkLst>
        </pc:grpChg>
        <pc:graphicFrameChg chg="mod">
          <ac:chgData name="Yusrah Safedien" userId="21ed12d8-c8a3-4d49-8468-2271f2b9b52e" providerId="ADAL" clId="{96040258-7656-4DAA-BF72-D8BA587BBDAB}" dt="2023-03-30T22:05:10.895" v="910" actId="14100"/>
          <ac:graphicFrameMkLst>
            <pc:docMk/>
            <pc:sldMk cId="2103216219" sldId="262"/>
            <ac:graphicFrameMk id="4" creationId="{B298DB0D-68CC-F0C9-A06B-2F8EE9E5DB38}"/>
          </ac:graphicFrameMkLst>
        </pc:graphicFrameChg>
      </pc:sldChg>
      <pc:sldChg chg="addSp delSp modSp add mod ord setBg">
        <pc:chgData name="Yusrah Safedien" userId="21ed12d8-c8a3-4d49-8468-2271f2b9b52e" providerId="ADAL" clId="{96040258-7656-4DAA-BF72-D8BA587BBDAB}" dt="2023-03-30T22:15:41.513" v="1034" actId="20577"/>
        <pc:sldMkLst>
          <pc:docMk/>
          <pc:sldMk cId="3210138857" sldId="263"/>
        </pc:sldMkLst>
        <pc:spChg chg="add mod">
          <ac:chgData name="Yusrah Safedien" userId="21ed12d8-c8a3-4d49-8468-2271f2b9b52e" providerId="ADAL" clId="{96040258-7656-4DAA-BF72-D8BA587BBDAB}" dt="2023-03-30T21:31:04.474" v="502" actId="14100"/>
          <ac:spMkLst>
            <pc:docMk/>
            <pc:sldMk cId="3210138857" sldId="263"/>
            <ac:spMk id="3" creationId="{D1585211-A3DC-7155-3BEC-5956D3C841C4}"/>
          </ac:spMkLst>
        </pc:spChg>
        <pc:spChg chg="mod">
          <ac:chgData name="Yusrah Safedien" userId="21ed12d8-c8a3-4d49-8468-2271f2b9b52e" providerId="ADAL" clId="{96040258-7656-4DAA-BF72-D8BA587BBDAB}" dt="2023-03-30T21:30:03.551" v="491" actId="14100"/>
          <ac:spMkLst>
            <pc:docMk/>
            <pc:sldMk cId="3210138857" sldId="263"/>
            <ac:spMk id="7" creationId="{C830A957-A97E-DB2E-F9E2-44F81AABED57}"/>
          </ac:spMkLst>
        </pc:spChg>
        <pc:spChg chg="mod">
          <ac:chgData name="Yusrah Safedien" userId="21ed12d8-c8a3-4d49-8468-2271f2b9b52e" providerId="ADAL" clId="{96040258-7656-4DAA-BF72-D8BA587BBDAB}" dt="2023-03-30T21:30:00.189" v="490" actId="14100"/>
          <ac:spMkLst>
            <pc:docMk/>
            <pc:sldMk cId="3210138857" sldId="263"/>
            <ac:spMk id="8" creationId="{D8D761D0-B635-488F-389A-4F196D2D4752}"/>
          </ac:spMkLst>
        </pc:spChg>
        <pc:spChg chg="mod">
          <ac:chgData name="Yusrah Safedien" userId="21ed12d8-c8a3-4d49-8468-2271f2b9b52e" providerId="ADAL" clId="{96040258-7656-4DAA-BF72-D8BA587BBDAB}" dt="2023-03-30T21:30:44.042" v="500" actId="404"/>
          <ac:spMkLst>
            <pc:docMk/>
            <pc:sldMk cId="3210138857" sldId="263"/>
            <ac:spMk id="9" creationId="{2AA66E18-172A-A159-CFCA-AC72360C6933}"/>
          </ac:spMkLst>
        </pc:spChg>
        <pc:spChg chg="mod">
          <ac:chgData name="Yusrah Safedien" userId="21ed12d8-c8a3-4d49-8468-2271f2b9b52e" providerId="ADAL" clId="{96040258-7656-4DAA-BF72-D8BA587BBDAB}" dt="2023-03-30T21:29:33.744" v="485" actId="1076"/>
          <ac:spMkLst>
            <pc:docMk/>
            <pc:sldMk cId="3210138857" sldId="263"/>
            <ac:spMk id="11" creationId="{43A0138E-90C9-9DF9-9E96-EBF55611067A}"/>
          </ac:spMkLst>
        </pc:spChg>
        <pc:spChg chg="add mod">
          <ac:chgData name="Yusrah Safedien" userId="21ed12d8-c8a3-4d49-8468-2271f2b9b52e" providerId="ADAL" clId="{96040258-7656-4DAA-BF72-D8BA587BBDAB}" dt="2023-03-30T22:02:50.881" v="895" actId="1076"/>
          <ac:spMkLst>
            <pc:docMk/>
            <pc:sldMk cId="3210138857" sldId="263"/>
            <ac:spMk id="12" creationId="{3E652D96-AB10-CF8D-7CAE-FDDF266BC518}"/>
          </ac:spMkLst>
        </pc:spChg>
        <pc:spChg chg="add mod">
          <ac:chgData name="Yusrah Safedien" userId="21ed12d8-c8a3-4d49-8468-2271f2b9b52e" providerId="ADAL" clId="{96040258-7656-4DAA-BF72-D8BA587BBDAB}" dt="2023-03-30T21:58:26.963" v="832" actId="14100"/>
          <ac:spMkLst>
            <pc:docMk/>
            <pc:sldMk cId="3210138857" sldId="263"/>
            <ac:spMk id="13" creationId="{82F8BA58-76CD-82CC-84D9-B697313A89A9}"/>
          </ac:spMkLst>
        </pc:spChg>
        <pc:spChg chg="add mod">
          <ac:chgData name="Yusrah Safedien" userId="21ed12d8-c8a3-4d49-8468-2271f2b9b52e" providerId="ADAL" clId="{96040258-7656-4DAA-BF72-D8BA587BBDAB}" dt="2023-03-30T21:58:39.782" v="833" actId="207"/>
          <ac:spMkLst>
            <pc:docMk/>
            <pc:sldMk cId="3210138857" sldId="263"/>
            <ac:spMk id="14" creationId="{89430750-0D73-335C-9573-8505EA34CFD1}"/>
          </ac:spMkLst>
        </pc:spChg>
        <pc:spChg chg="add mod">
          <ac:chgData name="Yusrah Safedien" userId="21ed12d8-c8a3-4d49-8468-2271f2b9b52e" providerId="ADAL" clId="{96040258-7656-4DAA-BF72-D8BA587BBDAB}" dt="2023-03-30T22:00:10.131" v="869" actId="1076"/>
          <ac:spMkLst>
            <pc:docMk/>
            <pc:sldMk cId="3210138857" sldId="263"/>
            <ac:spMk id="15" creationId="{4F1560F3-021B-4B66-4E12-4DC42043CFD8}"/>
          </ac:spMkLst>
        </pc:spChg>
        <pc:spChg chg="add mod">
          <ac:chgData name="Yusrah Safedien" userId="21ed12d8-c8a3-4d49-8468-2271f2b9b52e" providerId="ADAL" clId="{96040258-7656-4DAA-BF72-D8BA587BBDAB}" dt="2023-03-30T22:00:22.984" v="876" actId="1076"/>
          <ac:spMkLst>
            <pc:docMk/>
            <pc:sldMk cId="3210138857" sldId="263"/>
            <ac:spMk id="16" creationId="{48E5A647-250A-D4CE-6D9A-7C16015CD345}"/>
          </ac:spMkLst>
        </pc:spChg>
        <pc:spChg chg="add mod">
          <ac:chgData name="Yusrah Safedien" userId="21ed12d8-c8a3-4d49-8468-2271f2b9b52e" providerId="ADAL" clId="{96040258-7656-4DAA-BF72-D8BA587BBDAB}" dt="2023-03-30T22:00:36.817" v="883" actId="1076"/>
          <ac:spMkLst>
            <pc:docMk/>
            <pc:sldMk cId="3210138857" sldId="263"/>
            <ac:spMk id="17" creationId="{E674E36A-4B34-9770-6829-E9A2D26CBEF1}"/>
          </ac:spMkLst>
        </pc:spChg>
        <pc:spChg chg="mod ord">
          <ac:chgData name="Yusrah Safedien" userId="21ed12d8-c8a3-4d49-8468-2271f2b9b52e" providerId="ADAL" clId="{96040258-7656-4DAA-BF72-D8BA587BBDAB}" dt="2023-03-30T21:57:45.093" v="824" actId="14861"/>
          <ac:spMkLst>
            <pc:docMk/>
            <pc:sldMk cId="3210138857" sldId="263"/>
            <ac:spMk id="18" creationId="{9759FBCE-F19F-5BF0-F9F7-C1F1BF638CDC}"/>
          </ac:spMkLst>
        </pc:spChg>
        <pc:spChg chg="del">
          <ac:chgData name="Yusrah Safedien" userId="21ed12d8-c8a3-4d49-8468-2271f2b9b52e" providerId="ADAL" clId="{96040258-7656-4DAA-BF72-D8BA587BBDAB}" dt="2023-03-30T21:27:13.316" v="450" actId="478"/>
          <ac:spMkLst>
            <pc:docMk/>
            <pc:sldMk cId="3210138857" sldId="263"/>
            <ac:spMk id="19" creationId="{D19160A8-7876-7034-30D2-603242DD3164}"/>
          </ac:spMkLst>
        </pc:spChg>
        <pc:spChg chg="del">
          <ac:chgData name="Yusrah Safedien" userId="21ed12d8-c8a3-4d49-8468-2271f2b9b52e" providerId="ADAL" clId="{96040258-7656-4DAA-BF72-D8BA587BBDAB}" dt="2023-03-30T21:27:09.443" v="449" actId="478"/>
          <ac:spMkLst>
            <pc:docMk/>
            <pc:sldMk cId="3210138857" sldId="263"/>
            <ac:spMk id="20" creationId="{D0AD7AC3-62FD-C28C-E40C-6A7C7392A825}"/>
          </ac:spMkLst>
        </pc:spChg>
        <pc:spChg chg="add mod">
          <ac:chgData name="Yusrah Safedien" userId="21ed12d8-c8a3-4d49-8468-2271f2b9b52e" providerId="ADAL" clId="{96040258-7656-4DAA-BF72-D8BA587BBDAB}" dt="2023-03-30T22:15:41.513" v="1034" actId="20577"/>
          <ac:spMkLst>
            <pc:docMk/>
            <pc:sldMk cId="3210138857" sldId="263"/>
            <ac:spMk id="21" creationId="{FE9BF9E6-C3D6-578E-8678-C9F7CEA75B42}"/>
          </ac:spMkLst>
        </pc:spChg>
        <pc:spChg chg="add mod">
          <ac:chgData name="Yusrah Safedien" userId="21ed12d8-c8a3-4d49-8468-2271f2b9b52e" providerId="ADAL" clId="{96040258-7656-4DAA-BF72-D8BA587BBDAB}" dt="2023-03-30T22:15:19.172" v="1018" actId="20577"/>
          <ac:spMkLst>
            <pc:docMk/>
            <pc:sldMk cId="3210138857" sldId="263"/>
            <ac:spMk id="22" creationId="{CCF82118-60DC-6601-7CAE-E53928E16640}"/>
          </ac:spMkLst>
        </pc:spChg>
        <pc:spChg chg="add mod">
          <ac:chgData name="Yusrah Safedien" userId="21ed12d8-c8a3-4d49-8468-2271f2b9b52e" providerId="ADAL" clId="{96040258-7656-4DAA-BF72-D8BA587BBDAB}" dt="2023-03-30T22:14:57.592" v="981" actId="5793"/>
          <ac:spMkLst>
            <pc:docMk/>
            <pc:sldMk cId="3210138857" sldId="263"/>
            <ac:spMk id="23" creationId="{0158DE7D-A074-0035-0512-D8FB29651A16}"/>
          </ac:spMkLst>
        </pc:spChg>
        <pc:picChg chg="mod">
          <ac:chgData name="Yusrah Safedien" userId="21ed12d8-c8a3-4d49-8468-2271f2b9b52e" providerId="ADAL" clId="{96040258-7656-4DAA-BF72-D8BA587BBDAB}" dt="2023-03-30T21:27:57.901" v="460" actId="1076"/>
          <ac:picMkLst>
            <pc:docMk/>
            <pc:sldMk cId="3210138857" sldId="263"/>
            <ac:picMk id="10" creationId="{6A81D6B3-D965-4402-D929-485AD2B2B4C2}"/>
          </ac:picMkLst>
        </pc:picChg>
      </pc:sldChg>
      <pc:sldChg chg="addSp delSp modSp add mod">
        <pc:chgData name="Yusrah Safedien" userId="21ed12d8-c8a3-4d49-8468-2271f2b9b52e" providerId="ADAL" clId="{96040258-7656-4DAA-BF72-D8BA587BBDAB}" dt="2023-03-30T22:12:37.300" v="960"/>
        <pc:sldMkLst>
          <pc:docMk/>
          <pc:sldMk cId="2379136181" sldId="264"/>
        </pc:sldMkLst>
        <pc:spChg chg="add del mod">
          <ac:chgData name="Yusrah Safedien" userId="21ed12d8-c8a3-4d49-8468-2271f2b9b52e" providerId="ADAL" clId="{96040258-7656-4DAA-BF72-D8BA587BBDAB}" dt="2023-03-30T22:04:16.074" v="904" actId="21"/>
          <ac:spMkLst>
            <pc:docMk/>
            <pc:sldMk cId="2379136181" sldId="264"/>
            <ac:spMk id="2" creationId="{7BAB7690-09D5-11A2-D449-B38061519CDB}"/>
          </ac:spMkLst>
        </pc:spChg>
        <pc:spChg chg="add mod">
          <ac:chgData name="Yusrah Safedien" userId="21ed12d8-c8a3-4d49-8468-2271f2b9b52e" providerId="ADAL" clId="{96040258-7656-4DAA-BF72-D8BA587BBDAB}" dt="2023-03-30T22:04:11.633" v="903" actId="207"/>
          <ac:spMkLst>
            <pc:docMk/>
            <pc:sldMk cId="2379136181" sldId="264"/>
            <ac:spMk id="3" creationId="{EC9D3A06-576E-0A94-CDC8-C1426BDA95F1}"/>
          </ac:spMkLst>
        </pc:spChg>
        <pc:spChg chg="mod">
          <ac:chgData name="Yusrah Safedien" userId="21ed12d8-c8a3-4d49-8468-2271f2b9b52e" providerId="ADAL" clId="{96040258-7656-4DAA-BF72-D8BA587BBDAB}" dt="2023-03-30T22:03:57.169" v="901" actId="1076"/>
          <ac:spMkLst>
            <pc:docMk/>
            <pc:sldMk cId="2379136181" sldId="264"/>
            <ac:spMk id="6" creationId="{78D3B99B-FE56-D6B5-AB9A-5844D5932BE8}"/>
          </ac:spMkLst>
        </pc:spChg>
        <pc:spChg chg="mod">
          <ac:chgData name="Yusrah Safedien" userId="21ed12d8-c8a3-4d49-8468-2271f2b9b52e" providerId="ADAL" clId="{96040258-7656-4DAA-BF72-D8BA587BBDAB}" dt="2023-03-30T22:09:17.123" v="937"/>
          <ac:spMkLst>
            <pc:docMk/>
            <pc:sldMk cId="2379136181" sldId="264"/>
            <ac:spMk id="7" creationId="{31970F87-D4A2-B05E-A8B5-2AD7DE29AD86}"/>
          </ac:spMkLst>
        </pc:spChg>
        <pc:spChg chg="mod">
          <ac:chgData name="Yusrah Safedien" userId="21ed12d8-c8a3-4d49-8468-2271f2b9b52e" providerId="ADAL" clId="{96040258-7656-4DAA-BF72-D8BA587BBDAB}" dt="2023-03-30T22:09:17.123" v="937"/>
          <ac:spMkLst>
            <pc:docMk/>
            <pc:sldMk cId="2379136181" sldId="264"/>
            <ac:spMk id="8" creationId="{BE8E7DDD-6FBD-0E78-53A4-2F65154964D3}"/>
          </ac:spMkLst>
        </pc:spChg>
        <pc:spChg chg="mod">
          <ac:chgData name="Yusrah Safedien" userId="21ed12d8-c8a3-4d49-8468-2271f2b9b52e" providerId="ADAL" clId="{96040258-7656-4DAA-BF72-D8BA587BBDAB}" dt="2023-03-30T22:09:17.123" v="937"/>
          <ac:spMkLst>
            <pc:docMk/>
            <pc:sldMk cId="2379136181" sldId="264"/>
            <ac:spMk id="10" creationId="{F188A444-7F19-DEBD-EF7E-6EDAB1099EAF}"/>
          </ac:spMkLst>
        </pc:spChg>
        <pc:spChg chg="mod">
          <ac:chgData name="Yusrah Safedien" userId="21ed12d8-c8a3-4d49-8468-2271f2b9b52e" providerId="ADAL" clId="{96040258-7656-4DAA-BF72-D8BA587BBDAB}" dt="2023-03-30T22:09:17.123" v="937"/>
          <ac:spMkLst>
            <pc:docMk/>
            <pc:sldMk cId="2379136181" sldId="264"/>
            <ac:spMk id="11" creationId="{5F086F72-5EB2-7B5A-4685-616F4007239A}"/>
          </ac:spMkLst>
        </pc:spChg>
        <pc:spChg chg="mod">
          <ac:chgData name="Yusrah Safedien" userId="21ed12d8-c8a3-4d49-8468-2271f2b9b52e" providerId="ADAL" clId="{96040258-7656-4DAA-BF72-D8BA587BBDAB}" dt="2023-03-30T22:09:17.123" v="937"/>
          <ac:spMkLst>
            <pc:docMk/>
            <pc:sldMk cId="2379136181" sldId="264"/>
            <ac:spMk id="12" creationId="{90182396-8F96-2F0C-B3AE-46720BB10EDC}"/>
          </ac:spMkLst>
        </pc:spChg>
        <pc:spChg chg="mod">
          <ac:chgData name="Yusrah Safedien" userId="21ed12d8-c8a3-4d49-8468-2271f2b9b52e" providerId="ADAL" clId="{96040258-7656-4DAA-BF72-D8BA587BBDAB}" dt="2023-03-30T22:09:17.123" v="937"/>
          <ac:spMkLst>
            <pc:docMk/>
            <pc:sldMk cId="2379136181" sldId="264"/>
            <ac:spMk id="13" creationId="{0BD5FDC9-0AE0-49EC-71EC-8BFA26E4BC4C}"/>
          </ac:spMkLst>
        </pc:spChg>
        <pc:spChg chg="mod">
          <ac:chgData name="Yusrah Safedien" userId="21ed12d8-c8a3-4d49-8468-2271f2b9b52e" providerId="ADAL" clId="{96040258-7656-4DAA-BF72-D8BA587BBDAB}" dt="2023-03-30T22:09:17.123" v="937"/>
          <ac:spMkLst>
            <pc:docMk/>
            <pc:sldMk cId="2379136181" sldId="264"/>
            <ac:spMk id="14" creationId="{4C8FFB8C-532F-C586-A01D-539F72061BEA}"/>
          </ac:spMkLst>
        </pc:spChg>
        <pc:spChg chg="mod">
          <ac:chgData name="Yusrah Safedien" userId="21ed12d8-c8a3-4d49-8468-2271f2b9b52e" providerId="ADAL" clId="{96040258-7656-4DAA-BF72-D8BA587BBDAB}" dt="2023-03-30T22:09:17.123" v="937"/>
          <ac:spMkLst>
            <pc:docMk/>
            <pc:sldMk cId="2379136181" sldId="264"/>
            <ac:spMk id="15" creationId="{C10DCA7C-0AC5-BC0B-009A-11EB051D86F3}"/>
          </ac:spMkLst>
        </pc:spChg>
        <pc:spChg chg="mod">
          <ac:chgData name="Yusrah Safedien" userId="21ed12d8-c8a3-4d49-8468-2271f2b9b52e" providerId="ADAL" clId="{96040258-7656-4DAA-BF72-D8BA587BBDAB}" dt="2023-03-30T22:09:17.123" v="937"/>
          <ac:spMkLst>
            <pc:docMk/>
            <pc:sldMk cId="2379136181" sldId="264"/>
            <ac:spMk id="16" creationId="{79D24283-1B02-8C10-08A4-53B279E2B310}"/>
          </ac:spMkLst>
        </pc:spChg>
        <pc:spChg chg="mod">
          <ac:chgData name="Yusrah Safedien" userId="21ed12d8-c8a3-4d49-8468-2271f2b9b52e" providerId="ADAL" clId="{96040258-7656-4DAA-BF72-D8BA587BBDAB}" dt="2023-03-30T21:48:11.865" v="719" actId="1076"/>
          <ac:spMkLst>
            <pc:docMk/>
            <pc:sldMk cId="2379136181" sldId="264"/>
            <ac:spMk id="17" creationId="{DD7DB450-79B2-F911-9D34-321E576C432F}"/>
          </ac:spMkLst>
        </pc:spChg>
        <pc:spChg chg="mod">
          <ac:chgData name="Yusrah Safedien" userId="21ed12d8-c8a3-4d49-8468-2271f2b9b52e" providerId="ADAL" clId="{96040258-7656-4DAA-BF72-D8BA587BBDAB}" dt="2023-03-30T22:10:41.112" v="950"/>
          <ac:spMkLst>
            <pc:docMk/>
            <pc:sldMk cId="2379136181" sldId="264"/>
            <ac:spMk id="19" creationId="{089BB4E4-0015-88BD-0154-14BBC670FB5C}"/>
          </ac:spMkLst>
        </pc:spChg>
        <pc:spChg chg="mod">
          <ac:chgData name="Yusrah Safedien" userId="21ed12d8-c8a3-4d49-8468-2271f2b9b52e" providerId="ADAL" clId="{96040258-7656-4DAA-BF72-D8BA587BBDAB}" dt="2023-03-30T22:12:37.300" v="960"/>
          <ac:spMkLst>
            <pc:docMk/>
            <pc:sldMk cId="2379136181" sldId="264"/>
            <ac:spMk id="20" creationId="{2D2F0C3D-B6B7-A651-36E1-F900202D4E6D}"/>
          </ac:spMkLst>
        </pc:spChg>
        <pc:spChg chg="mod">
          <ac:chgData name="Yusrah Safedien" userId="21ed12d8-c8a3-4d49-8468-2271f2b9b52e" providerId="ADAL" clId="{96040258-7656-4DAA-BF72-D8BA587BBDAB}" dt="2023-03-30T22:10:41.112" v="950"/>
          <ac:spMkLst>
            <pc:docMk/>
            <pc:sldMk cId="2379136181" sldId="264"/>
            <ac:spMk id="22" creationId="{311BB528-4938-FAF9-0FF3-40C914B02CA1}"/>
          </ac:spMkLst>
        </pc:spChg>
        <pc:spChg chg="mod">
          <ac:chgData name="Yusrah Safedien" userId="21ed12d8-c8a3-4d49-8468-2271f2b9b52e" providerId="ADAL" clId="{96040258-7656-4DAA-BF72-D8BA587BBDAB}" dt="2023-03-30T22:10:41.112" v="950"/>
          <ac:spMkLst>
            <pc:docMk/>
            <pc:sldMk cId="2379136181" sldId="264"/>
            <ac:spMk id="23" creationId="{B73D84D2-8D3A-1482-E72C-383A404751BA}"/>
          </ac:spMkLst>
        </pc:spChg>
        <pc:spChg chg="mod">
          <ac:chgData name="Yusrah Safedien" userId="21ed12d8-c8a3-4d49-8468-2271f2b9b52e" providerId="ADAL" clId="{96040258-7656-4DAA-BF72-D8BA587BBDAB}" dt="2023-03-30T22:10:41.112" v="950"/>
          <ac:spMkLst>
            <pc:docMk/>
            <pc:sldMk cId="2379136181" sldId="264"/>
            <ac:spMk id="24" creationId="{8C9E03F7-A141-5C5C-8211-074C8A99171F}"/>
          </ac:spMkLst>
        </pc:spChg>
        <pc:spChg chg="mod">
          <ac:chgData name="Yusrah Safedien" userId="21ed12d8-c8a3-4d49-8468-2271f2b9b52e" providerId="ADAL" clId="{96040258-7656-4DAA-BF72-D8BA587BBDAB}" dt="2023-03-30T22:10:41.112" v="950"/>
          <ac:spMkLst>
            <pc:docMk/>
            <pc:sldMk cId="2379136181" sldId="264"/>
            <ac:spMk id="25" creationId="{BE9A66EB-7C31-CEB1-27C5-219C6963690B}"/>
          </ac:spMkLst>
        </pc:spChg>
        <pc:spChg chg="mod">
          <ac:chgData name="Yusrah Safedien" userId="21ed12d8-c8a3-4d49-8468-2271f2b9b52e" providerId="ADAL" clId="{96040258-7656-4DAA-BF72-D8BA587BBDAB}" dt="2023-03-30T22:10:41.112" v="950"/>
          <ac:spMkLst>
            <pc:docMk/>
            <pc:sldMk cId="2379136181" sldId="264"/>
            <ac:spMk id="26" creationId="{DC1216D1-CA5F-6424-0416-C051EEAF132D}"/>
          </ac:spMkLst>
        </pc:spChg>
        <pc:spChg chg="mod">
          <ac:chgData name="Yusrah Safedien" userId="21ed12d8-c8a3-4d49-8468-2271f2b9b52e" providerId="ADAL" clId="{96040258-7656-4DAA-BF72-D8BA587BBDAB}" dt="2023-03-30T22:10:41.112" v="950"/>
          <ac:spMkLst>
            <pc:docMk/>
            <pc:sldMk cId="2379136181" sldId="264"/>
            <ac:spMk id="27" creationId="{5E729792-90E1-B722-1E60-259E77C088EC}"/>
          </ac:spMkLst>
        </pc:spChg>
        <pc:spChg chg="mod">
          <ac:chgData name="Yusrah Safedien" userId="21ed12d8-c8a3-4d49-8468-2271f2b9b52e" providerId="ADAL" clId="{96040258-7656-4DAA-BF72-D8BA587BBDAB}" dt="2023-03-30T22:10:41.112" v="950"/>
          <ac:spMkLst>
            <pc:docMk/>
            <pc:sldMk cId="2379136181" sldId="264"/>
            <ac:spMk id="28" creationId="{B2CC58A1-C2AD-7329-B38F-9104227B68AA}"/>
          </ac:spMkLst>
        </pc:spChg>
        <pc:grpChg chg="add del mod">
          <ac:chgData name="Yusrah Safedien" userId="21ed12d8-c8a3-4d49-8468-2271f2b9b52e" providerId="ADAL" clId="{96040258-7656-4DAA-BF72-D8BA587BBDAB}" dt="2023-03-30T22:10:39.955" v="949" actId="478"/>
          <ac:grpSpMkLst>
            <pc:docMk/>
            <pc:sldMk cId="2379136181" sldId="264"/>
            <ac:grpSpMk id="5" creationId="{A230EC63-44E8-6B86-9A6F-6CC1DCC3DC9E}"/>
          </ac:grpSpMkLst>
        </pc:grpChg>
        <pc:grpChg chg="mod">
          <ac:chgData name="Yusrah Safedien" userId="21ed12d8-c8a3-4d49-8468-2271f2b9b52e" providerId="ADAL" clId="{96040258-7656-4DAA-BF72-D8BA587BBDAB}" dt="2023-03-30T22:09:17.123" v="937"/>
          <ac:grpSpMkLst>
            <pc:docMk/>
            <pc:sldMk cId="2379136181" sldId="264"/>
            <ac:grpSpMk id="9" creationId="{78E64A28-DF06-F54A-F3E2-CDCC1346F355}"/>
          </ac:grpSpMkLst>
        </pc:grpChg>
        <pc:grpChg chg="add mod">
          <ac:chgData name="Yusrah Safedien" userId="21ed12d8-c8a3-4d49-8468-2271f2b9b52e" providerId="ADAL" clId="{96040258-7656-4DAA-BF72-D8BA587BBDAB}" dt="2023-03-30T22:10:45.521" v="951" actId="1076"/>
          <ac:grpSpMkLst>
            <pc:docMk/>
            <pc:sldMk cId="2379136181" sldId="264"/>
            <ac:grpSpMk id="18" creationId="{A5A59A39-4706-1314-D129-1FE2792EBC36}"/>
          </ac:grpSpMkLst>
        </pc:grpChg>
        <pc:grpChg chg="mod">
          <ac:chgData name="Yusrah Safedien" userId="21ed12d8-c8a3-4d49-8468-2271f2b9b52e" providerId="ADAL" clId="{96040258-7656-4DAA-BF72-D8BA587BBDAB}" dt="2023-03-30T22:10:41.112" v="950"/>
          <ac:grpSpMkLst>
            <pc:docMk/>
            <pc:sldMk cId="2379136181" sldId="264"/>
            <ac:grpSpMk id="21" creationId="{80F02310-F83C-C37E-2D79-EE7B2CC71667}"/>
          </ac:grpSpMkLst>
        </pc:grpChg>
        <pc:graphicFrameChg chg="mod">
          <ac:chgData name="Yusrah Safedien" userId="21ed12d8-c8a3-4d49-8468-2271f2b9b52e" providerId="ADAL" clId="{96040258-7656-4DAA-BF72-D8BA587BBDAB}" dt="2023-03-30T21:43:55.404" v="686" actId="14100"/>
          <ac:graphicFrameMkLst>
            <pc:docMk/>
            <pc:sldMk cId="2379136181" sldId="264"/>
            <ac:graphicFrameMk id="4" creationId="{B298DB0D-68CC-F0C9-A06B-2F8EE9E5DB38}"/>
          </ac:graphicFrameMkLst>
        </pc:graphicFrameChg>
      </pc:sldChg>
      <pc:sldChg chg="add del">
        <pc:chgData name="Yusrah Safedien" userId="21ed12d8-c8a3-4d49-8468-2271f2b9b52e" providerId="ADAL" clId="{96040258-7656-4DAA-BF72-D8BA587BBDAB}" dt="2023-03-30T21:44:41.581" v="692"/>
        <pc:sldMkLst>
          <pc:docMk/>
          <pc:sldMk cId="694555403" sldId="265"/>
        </pc:sldMkLst>
      </pc:sldChg>
    </pc:docChg>
  </pc:docChgLst>
  <pc:docChgLst>
    <pc:chgData name="Lwazi  Mdukulwana" userId="S::lwazi.mdukulwana@capaciti.org.za::a231480f-3ecf-420e-a20a-ef585255f6ec" providerId="AD" clId="Web-{1C2E079A-90B4-44FA-8136-92D01E84EC09}"/>
    <pc:docChg chg="modSld">
      <pc:chgData name="Lwazi  Mdukulwana" userId="S::lwazi.mdukulwana@capaciti.org.za::a231480f-3ecf-420e-a20a-ef585255f6ec" providerId="AD" clId="Web-{1C2E079A-90B4-44FA-8136-92D01E84EC09}" dt="2023-03-31T06:19:13.259" v="27" actId="1076"/>
      <pc:docMkLst>
        <pc:docMk/>
      </pc:docMkLst>
      <pc:sldChg chg="addSp delSp modSp">
        <pc:chgData name="Lwazi  Mdukulwana" userId="S::lwazi.mdukulwana@capaciti.org.za::a231480f-3ecf-420e-a20a-ef585255f6ec" providerId="AD" clId="Web-{1C2E079A-90B4-44FA-8136-92D01E84EC09}" dt="2023-03-31T06:19:13.259" v="27" actId="1076"/>
        <pc:sldMkLst>
          <pc:docMk/>
          <pc:sldMk cId="2397384184" sldId="259"/>
        </pc:sldMkLst>
        <pc:picChg chg="add del mod">
          <ac:chgData name="Lwazi  Mdukulwana" userId="S::lwazi.mdukulwana@capaciti.org.za::a231480f-3ecf-420e-a20a-ef585255f6ec" providerId="AD" clId="Web-{1C2E079A-90B4-44FA-8136-92D01E84EC09}" dt="2023-03-31T06:13:04.936" v="12"/>
          <ac:picMkLst>
            <pc:docMk/>
            <pc:sldMk cId="2397384184" sldId="259"/>
            <ac:picMk id="3" creationId="{570E06D7-E5B6-88D5-B12A-51436F3B2E79}"/>
          </ac:picMkLst>
        </pc:picChg>
        <pc:picChg chg="add mod">
          <ac:chgData name="Lwazi  Mdukulwana" userId="S::lwazi.mdukulwana@capaciti.org.za::a231480f-3ecf-420e-a20a-ef585255f6ec" providerId="AD" clId="Web-{1C2E079A-90B4-44FA-8136-92D01E84EC09}" dt="2023-03-31T06:19:13.259" v="27" actId="1076"/>
          <ac:picMkLst>
            <pc:docMk/>
            <pc:sldMk cId="2397384184" sldId="259"/>
            <ac:picMk id="7" creationId="{4D3B6E9F-6397-BCF6-2270-AFAF08106059}"/>
          </ac:picMkLst>
        </pc:picChg>
        <pc:picChg chg="add mod">
          <ac:chgData name="Lwazi  Mdukulwana" userId="S::lwazi.mdukulwana@capaciti.org.za::a231480f-3ecf-420e-a20a-ef585255f6ec" providerId="AD" clId="Web-{1C2E079A-90B4-44FA-8136-92D01E84EC09}" dt="2023-03-31T06:19:06.368" v="26" actId="1076"/>
          <ac:picMkLst>
            <pc:docMk/>
            <pc:sldMk cId="2397384184" sldId="259"/>
            <ac:picMk id="8" creationId="{384DCDE4-CD87-BA50-EA69-2D0CA86940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2DAC7-3CE3-46DC-BBE2-DBA789689F22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82731-5FA3-4FA9-B137-0F50C922AF2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737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0BF7-E4FC-3CE1-394E-330639388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03768-2859-459A-C1BC-41E2F568B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AB3B-5E71-DD68-869B-C5C80C34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D06D8-A5E6-D135-573E-4C563724A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81867-76FA-A436-5596-8F8FEF1B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2218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51BE1-2E6E-014E-AFE1-28B9F159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840E5-37D1-CAEF-F3DD-258F7208A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8CED9-47C8-DBD1-B966-1447AAA1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CB59D-E518-D366-C741-1B096ED9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3674F-4A65-24D7-5A25-B4EA8B4D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22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4FA40-1B8D-91A0-6A98-85128997F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B4CD7-52D7-D1E7-A92A-ECB997F1A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5EBDB-43D0-BEF6-6DB7-82C9C75A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52368-D528-B588-8E6E-403DEF01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71EB2-132B-7D8B-F224-E451469E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650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476A-9386-ABA9-AA5B-24DDAC54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D1BA-14AA-B0B5-8065-E67B98542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4A9E0-47F9-0B59-0CA9-3D5D21D7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A492-4F3E-9F2E-B45E-D08D0AC9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846A4-0A13-9B81-DAF4-CBA2AAA8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59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3F7D-D871-5E89-91D8-5260C399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CB14C-2108-B707-0186-7CBF57939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6ED20-238F-1EE3-20BF-124E0252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F547-C7FA-FBF8-D81A-EC715AEB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4210-9CEF-FA76-2657-5FF22066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7392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7759-3317-F15E-C626-DF0C6010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93CE6-5F7B-8170-4857-5B993A528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44FDA-9E3E-D004-2119-04622A35D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9BF8A-D529-7024-88BA-27583689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F5A2B-398E-97C2-09A3-6F9F3CC1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DA83F-704D-1A7A-0F82-B1B77A8A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673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2E8A-FC78-2911-9947-F7B0106F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DB13C-FDCA-1AEC-689D-53C283073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15632-48BA-C9BA-DBC7-7DA2C47CE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C17A3-BC78-51D5-216F-37FD03B6E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51CB4-A672-E7B4-EE36-083E3B89D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60CF1-20C6-0BF3-8E48-24464ABE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58CE56-03E7-DDEC-E0B2-95623D93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2CAF1-E408-B16C-5AC4-D251C749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7349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F038-2CDE-FE75-1DAD-B01E3DB3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E52490-A819-D156-C2AA-994732FE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EAF73-36E8-709E-9F45-97DC5073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7922E-A147-E9E2-26F8-CEFFA782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129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E2C46-8180-CFFE-9265-19509907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7CF2D-B1E8-3311-7CFE-5F76E02EA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479A4-C0D4-CA63-D4E9-D9F2C9FD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950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649B-4FA8-B465-4BBC-86966E68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97EF-183E-4F93-09F0-06281C3D1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E87C3-37F4-86C5-E4E7-FA7207238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5E421-B9D1-3C60-F19F-D9294A3F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A88F7-AAF7-A474-14E8-CF15DE86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E3AA-71A5-A40D-BF86-41372242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832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5227-D32C-9164-9A00-4CF99286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A9FC2-C999-CDB6-F843-4369CF0BB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5F2FF-0C75-A7C4-BC50-F8ECF5171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9238-2476-724D-675B-C4E14D61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E5A3B-3EA4-518B-527B-38272A82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ABBED-EDB3-D8FD-BEB5-BC89120E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81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AD8F9-0BD6-006E-B427-FEE09BF0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A7C6E-8CF7-69B3-C339-716D75950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B8366-E651-99E4-BEA8-5F2B0CD4B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F1115-28F9-485D-9EFA-5A307F346DCB}" type="datetimeFigureOut">
              <a:rPr lang="en-ZA" smtClean="0"/>
              <a:t>2023/04/02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0FE3-7CF8-0EDC-2744-621C8AD1D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61AEE-6B79-0264-7C32-032C21A05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BD7A3-D941-474A-B23F-E824584ED6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971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" Target="slide2.xml"/><Relationship Id="rId7" Type="http://schemas.openxmlformats.org/officeDocument/2006/relationships/image" Target="../media/image3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7.jpeg"/><Relationship Id="rId5" Type="http://schemas.openxmlformats.org/officeDocument/2006/relationships/image" Target="../media/image2.png"/><Relationship Id="rId10" Type="http://schemas.openxmlformats.org/officeDocument/2006/relationships/image" Target="../media/image6.jpeg"/><Relationship Id="rId4" Type="http://schemas.openxmlformats.org/officeDocument/2006/relationships/slide" Target="slide3.xml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10" Type="http://schemas.openxmlformats.org/officeDocument/2006/relationships/image" Target="../media/image10.jpeg"/><Relationship Id="rId4" Type="http://schemas.openxmlformats.org/officeDocument/2006/relationships/slide" Target="slide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0.png"/><Relationship Id="rId7" Type="http://schemas.openxmlformats.org/officeDocument/2006/relationships/slide" Target="slide8.xml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slide" Target="slide8.xml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0.png"/><Relationship Id="rId7" Type="http://schemas.openxmlformats.org/officeDocument/2006/relationships/slide" Target="slide8.xml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0.png"/><Relationship Id="rId7" Type="http://schemas.openxmlformats.org/officeDocument/2006/relationships/slide" Target="slide8.xml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microsoft.com/office/2007/relationships/hdphoto" Target="../media/hdphoto3.wdp"/><Relationship Id="rId7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E56F-7B2C-E3FF-BF05-CCB14554D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3200"/>
            <a:ext cx="9144000" cy="1879599"/>
          </a:xfrm>
        </p:spPr>
        <p:txBody>
          <a:bodyPr>
            <a:normAutofit/>
          </a:bodyPr>
          <a:lstStyle/>
          <a:p>
            <a:r>
              <a:rPr lang="en-ZA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Mzamomtsha JS Improvements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748F8-9134-2F4A-03C5-7D4B053566E2}"/>
              </a:ext>
            </a:extLst>
          </p:cNvPr>
          <p:cNvSpPr/>
          <p:nvPr/>
        </p:nvSpPr>
        <p:spPr>
          <a:xfrm>
            <a:off x="-19050" y="5735636"/>
            <a:ext cx="121920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4F808-6730-86E3-A271-106B8F180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950" y="6208294"/>
            <a:ext cx="9144000" cy="355223"/>
          </a:xfrm>
        </p:spPr>
        <p:txBody>
          <a:bodyPr>
            <a:normAutofit fontScale="92500" lnSpcReduction="20000"/>
          </a:bodyPr>
          <a:lstStyle/>
          <a:p>
            <a:r>
              <a:rPr lang="en-ZA">
                <a:solidFill>
                  <a:srgbClr val="ABA104"/>
                </a:solidFill>
              </a:rPr>
              <a:t>TECH LOYALTIES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EE388-63D1-EF45-620A-ECFE25C52C7E}"/>
              </a:ext>
            </a:extLst>
          </p:cNvPr>
          <p:cNvSpPr/>
          <p:nvPr/>
        </p:nvSpPr>
        <p:spPr>
          <a:xfrm>
            <a:off x="-19050" y="0"/>
            <a:ext cx="121920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83B72-38A8-1414-9408-57FD17A2E338}"/>
              </a:ext>
            </a:extLst>
          </p:cNvPr>
          <p:cNvSpPr/>
          <p:nvPr/>
        </p:nvSpPr>
        <p:spPr>
          <a:xfrm>
            <a:off x="23050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852AC-8BD9-73F7-2AF6-BBDCEBE5C6CF}"/>
              </a:ext>
            </a:extLst>
          </p:cNvPr>
          <p:cNvSpPr/>
          <p:nvPr/>
        </p:nvSpPr>
        <p:spPr>
          <a:xfrm>
            <a:off x="43243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D2CFC1-8196-EB00-71EE-7307514183CA}"/>
              </a:ext>
            </a:extLst>
          </p:cNvPr>
          <p:cNvSpPr/>
          <p:nvPr/>
        </p:nvSpPr>
        <p:spPr>
          <a:xfrm>
            <a:off x="6343650" y="0"/>
            <a:ext cx="2019300" cy="1117600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Action Button: Blank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547406A-ED34-276F-C3CA-1FD3F308480B}"/>
              </a:ext>
            </a:extLst>
          </p:cNvPr>
          <p:cNvSpPr/>
          <p:nvPr/>
        </p:nvSpPr>
        <p:spPr>
          <a:xfrm>
            <a:off x="2305050" y="-1"/>
            <a:ext cx="2019300" cy="1122363"/>
          </a:xfrm>
          <a:prstGeom prst="actionButtonBlank">
            <a:avLst/>
          </a:prstGeom>
          <a:solidFill>
            <a:srgbClr val="ABA1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4400" b="1">
                <a:solidFill>
                  <a:srgbClr val="083B66"/>
                </a:solidFill>
              </a:rPr>
              <a:t>Home</a:t>
            </a:r>
          </a:p>
        </p:txBody>
      </p:sp>
      <p:sp>
        <p:nvSpPr>
          <p:cNvPr id="12" name="Action Button: Blank 1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DF5C5EF-F3AF-301E-F755-CAC9F74C805D}"/>
              </a:ext>
            </a:extLst>
          </p:cNvPr>
          <p:cNvSpPr/>
          <p:nvPr/>
        </p:nvSpPr>
        <p:spPr>
          <a:xfrm>
            <a:off x="4324350" y="0"/>
            <a:ext cx="2019300" cy="112395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Team</a:t>
            </a:r>
          </a:p>
        </p:txBody>
      </p:sp>
      <p:sp>
        <p:nvSpPr>
          <p:cNvPr id="13" name="Action Button: Blank 1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952EFF06-C308-ACEC-24F8-F111070AE93C}"/>
              </a:ext>
            </a:extLst>
          </p:cNvPr>
          <p:cNvSpPr/>
          <p:nvPr/>
        </p:nvSpPr>
        <p:spPr>
          <a:xfrm>
            <a:off x="6343650" y="4763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Introduction</a:t>
            </a:r>
          </a:p>
        </p:txBody>
      </p:sp>
      <p:sp>
        <p:nvSpPr>
          <p:cNvPr id="16" name="Action Button: Blank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39474B8-6A44-8395-18E8-68C0ED0D6F9D}"/>
              </a:ext>
            </a:extLst>
          </p:cNvPr>
          <p:cNvSpPr/>
          <p:nvPr/>
        </p:nvSpPr>
        <p:spPr>
          <a:xfrm>
            <a:off x="8362950" y="4763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Website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7F3D616-EF90-7CFA-303D-101D1FAD4328}"/>
              </a:ext>
            </a:extLst>
          </p:cNvPr>
          <p:cNvSpPr txBox="1">
            <a:spLocks/>
          </p:cNvSpPr>
          <p:nvPr/>
        </p:nvSpPr>
        <p:spPr>
          <a:xfrm>
            <a:off x="3610599" y="2011985"/>
            <a:ext cx="4970801" cy="7312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400" b="1">
                <a:solidFill>
                  <a:schemeClr val="bg1"/>
                </a:solidFill>
                <a:latin typeface="+mn-lt"/>
              </a:rPr>
              <a:t>Welcome 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ED4765-DF07-6049-D88D-E4FE29584AE3}"/>
              </a:ext>
            </a:extLst>
          </p:cNvPr>
          <p:cNvSpPr/>
          <p:nvPr/>
        </p:nvSpPr>
        <p:spPr>
          <a:xfrm>
            <a:off x="-19050" y="-29519"/>
            <a:ext cx="121920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32EB80-C42C-C6E1-6987-C246E0F67D22}"/>
              </a:ext>
            </a:extLst>
          </p:cNvPr>
          <p:cNvSpPr/>
          <p:nvPr/>
        </p:nvSpPr>
        <p:spPr>
          <a:xfrm>
            <a:off x="23050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4C415C-1AE5-5AA8-E9A0-EF4D35F18F39}"/>
              </a:ext>
            </a:extLst>
          </p:cNvPr>
          <p:cNvSpPr/>
          <p:nvPr/>
        </p:nvSpPr>
        <p:spPr>
          <a:xfrm>
            <a:off x="43243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E4F30F-AFC4-AC0A-329C-BF7BD921126F}"/>
              </a:ext>
            </a:extLst>
          </p:cNvPr>
          <p:cNvSpPr/>
          <p:nvPr/>
        </p:nvSpPr>
        <p:spPr>
          <a:xfrm>
            <a:off x="6343650" y="0"/>
            <a:ext cx="2019300" cy="1117600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Action Button: Blank 2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28D1F39-5761-543E-A233-1F5B0034ABC6}"/>
              </a:ext>
            </a:extLst>
          </p:cNvPr>
          <p:cNvSpPr/>
          <p:nvPr/>
        </p:nvSpPr>
        <p:spPr>
          <a:xfrm>
            <a:off x="1777557" y="0"/>
            <a:ext cx="2019300" cy="1117600"/>
          </a:xfrm>
          <a:prstGeom prst="actionButtonBlank">
            <a:avLst/>
          </a:prstGeom>
          <a:solidFill>
            <a:srgbClr val="ABA1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4400" b="1">
                <a:solidFill>
                  <a:srgbClr val="083B66"/>
                </a:solidFill>
              </a:rPr>
              <a:t>Home</a:t>
            </a:r>
          </a:p>
        </p:txBody>
      </p:sp>
      <p:sp>
        <p:nvSpPr>
          <p:cNvPr id="23" name="Action Button: Blank 2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4C39D6B-5E18-A785-22CC-976300CF4067}"/>
              </a:ext>
            </a:extLst>
          </p:cNvPr>
          <p:cNvSpPr/>
          <p:nvPr/>
        </p:nvSpPr>
        <p:spPr>
          <a:xfrm>
            <a:off x="3796857" y="0"/>
            <a:ext cx="2019300" cy="111125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Team</a:t>
            </a:r>
          </a:p>
        </p:txBody>
      </p:sp>
      <p:sp>
        <p:nvSpPr>
          <p:cNvPr id="24" name="Action Button: Blank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2BFB9C9-81BA-C15E-87B1-8C97CE839AC3}"/>
              </a:ext>
            </a:extLst>
          </p:cNvPr>
          <p:cNvSpPr/>
          <p:nvPr/>
        </p:nvSpPr>
        <p:spPr>
          <a:xfrm>
            <a:off x="5816157" y="-1587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Introduction</a:t>
            </a:r>
          </a:p>
        </p:txBody>
      </p:sp>
      <p:sp>
        <p:nvSpPr>
          <p:cNvPr id="25" name="Action Button: Blank 2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F9890EA-654D-384B-B889-F6F2B2C9A5EA}"/>
              </a:ext>
            </a:extLst>
          </p:cNvPr>
          <p:cNvSpPr/>
          <p:nvPr/>
        </p:nvSpPr>
        <p:spPr>
          <a:xfrm>
            <a:off x="7835457" y="3969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Website</a:t>
            </a:r>
          </a:p>
        </p:txBody>
      </p:sp>
      <p:sp>
        <p:nvSpPr>
          <p:cNvPr id="26" name="Action Button: Blank 2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F4D7D85-DABB-9C00-F80A-2CCB9E9BB4EE}"/>
              </a:ext>
            </a:extLst>
          </p:cNvPr>
          <p:cNvSpPr/>
          <p:nvPr/>
        </p:nvSpPr>
        <p:spPr>
          <a:xfrm>
            <a:off x="9854757" y="-1"/>
            <a:ext cx="2019300" cy="1116013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Questions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E3B08F-37AE-B1DE-8386-49F6B0EC8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24" y="-148247"/>
            <a:ext cx="1879356" cy="14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1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B5AD43-5D0E-4E1A-FC99-3D3B9047384C}"/>
              </a:ext>
            </a:extLst>
          </p:cNvPr>
          <p:cNvSpPr/>
          <p:nvPr/>
        </p:nvSpPr>
        <p:spPr>
          <a:xfrm>
            <a:off x="-19050" y="0"/>
            <a:ext cx="121920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D4EE90-CBE2-BA4E-A0E5-DAD2F4BE0B76}"/>
              </a:ext>
            </a:extLst>
          </p:cNvPr>
          <p:cNvSpPr/>
          <p:nvPr/>
        </p:nvSpPr>
        <p:spPr>
          <a:xfrm>
            <a:off x="23050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1B1BF0-6E7D-B89E-C1FA-2587AD1B782C}"/>
              </a:ext>
            </a:extLst>
          </p:cNvPr>
          <p:cNvSpPr/>
          <p:nvPr/>
        </p:nvSpPr>
        <p:spPr>
          <a:xfrm>
            <a:off x="43243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15D9F0-00F3-6E31-1C2B-C0C0830D0C3C}"/>
              </a:ext>
            </a:extLst>
          </p:cNvPr>
          <p:cNvSpPr/>
          <p:nvPr/>
        </p:nvSpPr>
        <p:spPr>
          <a:xfrm>
            <a:off x="6343650" y="0"/>
            <a:ext cx="2019300" cy="1117600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Action Button: Blank 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BA1D15B-BAD9-00FD-5048-08364D874066}"/>
              </a:ext>
            </a:extLst>
          </p:cNvPr>
          <p:cNvSpPr/>
          <p:nvPr/>
        </p:nvSpPr>
        <p:spPr>
          <a:xfrm>
            <a:off x="2305050" y="-1"/>
            <a:ext cx="2019300" cy="1122363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Home</a:t>
            </a:r>
          </a:p>
        </p:txBody>
      </p:sp>
      <p:sp>
        <p:nvSpPr>
          <p:cNvPr id="10" name="Action Button: Blank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830FBD3-A196-4D55-CBD7-B5BF13EC50D6}"/>
              </a:ext>
            </a:extLst>
          </p:cNvPr>
          <p:cNvSpPr/>
          <p:nvPr/>
        </p:nvSpPr>
        <p:spPr>
          <a:xfrm>
            <a:off x="4324350" y="0"/>
            <a:ext cx="2019300" cy="1123950"/>
          </a:xfrm>
          <a:prstGeom prst="actionButtonBlank">
            <a:avLst/>
          </a:prstGeom>
          <a:solidFill>
            <a:srgbClr val="ABA1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4400" b="1">
                <a:solidFill>
                  <a:srgbClr val="083B66"/>
                </a:solidFill>
              </a:rPr>
              <a:t>Team</a:t>
            </a:r>
          </a:p>
        </p:txBody>
      </p:sp>
      <p:sp>
        <p:nvSpPr>
          <p:cNvPr id="11" name="Action Button: Blank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26E7ED9-7556-8A93-0CF9-CB84895BB641}"/>
              </a:ext>
            </a:extLst>
          </p:cNvPr>
          <p:cNvSpPr/>
          <p:nvPr/>
        </p:nvSpPr>
        <p:spPr>
          <a:xfrm>
            <a:off x="6343650" y="4763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A4AC1C-190E-E123-0F77-4627FB43C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-131795"/>
            <a:ext cx="1879356" cy="1420444"/>
          </a:xfrm>
          <a:prstGeom prst="rect">
            <a:avLst/>
          </a:prstGeom>
        </p:spPr>
      </p:pic>
      <p:sp>
        <p:nvSpPr>
          <p:cNvPr id="13" name="Action Button: Blank 1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F889108-B55A-5093-C3C9-0F8617520AF1}"/>
              </a:ext>
            </a:extLst>
          </p:cNvPr>
          <p:cNvSpPr/>
          <p:nvPr/>
        </p:nvSpPr>
        <p:spPr>
          <a:xfrm>
            <a:off x="8362950" y="4763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Website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7514D3-C59A-3A23-C667-6A82C85C4DED}"/>
              </a:ext>
            </a:extLst>
          </p:cNvPr>
          <p:cNvSpPr/>
          <p:nvPr/>
        </p:nvSpPr>
        <p:spPr>
          <a:xfrm>
            <a:off x="969442" y="1569148"/>
            <a:ext cx="2968053" cy="1825052"/>
          </a:xfrm>
          <a:prstGeom prst="round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3059AD3-0CC7-84D5-886E-C7B0517B0ABF}"/>
              </a:ext>
            </a:extLst>
          </p:cNvPr>
          <p:cNvSpPr/>
          <p:nvPr/>
        </p:nvSpPr>
        <p:spPr>
          <a:xfrm>
            <a:off x="6878923" y="4149336"/>
            <a:ext cx="2968053" cy="1825052"/>
          </a:xfrm>
          <a:prstGeom prst="round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C9026A5-B5FE-6BEF-8DF4-98709FAFE0C5}"/>
              </a:ext>
            </a:extLst>
          </p:cNvPr>
          <p:cNvSpPr/>
          <p:nvPr/>
        </p:nvSpPr>
        <p:spPr>
          <a:xfrm>
            <a:off x="2840323" y="4149336"/>
            <a:ext cx="2968053" cy="1825052"/>
          </a:xfrm>
          <a:prstGeom prst="round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CE7617-470E-43EC-3D84-371DFD96901B}"/>
              </a:ext>
            </a:extLst>
          </p:cNvPr>
          <p:cNvSpPr/>
          <p:nvPr/>
        </p:nvSpPr>
        <p:spPr>
          <a:xfrm>
            <a:off x="9024157" y="1562303"/>
            <a:ext cx="2968053" cy="1825052"/>
          </a:xfrm>
          <a:prstGeom prst="round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C7EA89-CB46-69C5-2B30-B7AE2045519D}"/>
              </a:ext>
            </a:extLst>
          </p:cNvPr>
          <p:cNvSpPr/>
          <p:nvPr/>
        </p:nvSpPr>
        <p:spPr>
          <a:xfrm>
            <a:off x="4996799" y="1545439"/>
            <a:ext cx="2968053" cy="1825052"/>
          </a:xfrm>
          <a:prstGeom prst="round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E66A2C-0ADC-C7E9-7FA2-890062D82FB8}"/>
              </a:ext>
            </a:extLst>
          </p:cNvPr>
          <p:cNvSpPr/>
          <p:nvPr/>
        </p:nvSpPr>
        <p:spPr>
          <a:xfrm>
            <a:off x="200025" y="1288555"/>
            <a:ext cx="1538834" cy="1420444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rgbClr val="ABA104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0C6A29-CE08-6618-831A-94EEBC795EC3}"/>
              </a:ext>
            </a:extLst>
          </p:cNvPr>
          <p:cNvSpPr/>
          <p:nvPr/>
        </p:nvSpPr>
        <p:spPr>
          <a:xfrm>
            <a:off x="6109506" y="3834542"/>
            <a:ext cx="1538834" cy="1420444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rgbClr val="ABA104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6E0E07-26BA-5BB4-7140-E67CE57E441A}"/>
              </a:ext>
            </a:extLst>
          </p:cNvPr>
          <p:cNvSpPr/>
          <p:nvPr/>
        </p:nvSpPr>
        <p:spPr>
          <a:xfrm>
            <a:off x="2070906" y="3834542"/>
            <a:ext cx="1538834" cy="1420444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rgbClr val="ABA104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6BE014-81B9-0E25-EBDD-E99E61C0DD47}"/>
              </a:ext>
            </a:extLst>
          </p:cNvPr>
          <p:cNvSpPr/>
          <p:nvPr/>
        </p:nvSpPr>
        <p:spPr>
          <a:xfrm>
            <a:off x="8254739" y="1254157"/>
            <a:ext cx="1538834" cy="1420444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rgbClr val="ABA104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4A6CCF-21C9-D569-87DD-1AE7BE3D1808}"/>
              </a:ext>
            </a:extLst>
          </p:cNvPr>
          <p:cNvSpPr/>
          <p:nvPr/>
        </p:nvSpPr>
        <p:spPr>
          <a:xfrm>
            <a:off x="4227382" y="1254157"/>
            <a:ext cx="1538834" cy="1420444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rgbClr val="ABA104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38788-A1B5-60CC-1CAD-9E78B3B32249}"/>
              </a:ext>
            </a:extLst>
          </p:cNvPr>
          <p:cNvSpPr txBox="1"/>
          <p:nvPr/>
        </p:nvSpPr>
        <p:spPr>
          <a:xfrm>
            <a:off x="1788785" y="1990612"/>
            <a:ext cx="2018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Hlombe </a:t>
            </a:r>
            <a:r>
              <a:rPr lang="en-ZA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Malandela</a:t>
            </a:r>
            <a:endParaRPr lang="en-ZA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C3C94B-ABEF-8726-F259-229791F17C1D}"/>
              </a:ext>
            </a:extLst>
          </p:cNvPr>
          <p:cNvSpPr txBox="1"/>
          <p:nvPr/>
        </p:nvSpPr>
        <p:spPr>
          <a:xfrm>
            <a:off x="7588458" y="4546580"/>
            <a:ext cx="2441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Lwazi </a:t>
            </a:r>
            <a:r>
              <a:rPr lang="en-ZA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Mdukulwana</a:t>
            </a:r>
            <a:endParaRPr lang="en-ZA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8C23D-0740-6BED-D20A-C73514403068}"/>
              </a:ext>
            </a:extLst>
          </p:cNvPr>
          <p:cNvSpPr txBox="1"/>
          <p:nvPr/>
        </p:nvSpPr>
        <p:spPr>
          <a:xfrm>
            <a:off x="3654747" y="4546580"/>
            <a:ext cx="2018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Zainap Van Blerck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B8B428-FF35-8BCC-A8D6-43CE372214DB}"/>
              </a:ext>
            </a:extLst>
          </p:cNvPr>
          <p:cNvSpPr txBox="1"/>
          <p:nvPr/>
        </p:nvSpPr>
        <p:spPr>
          <a:xfrm>
            <a:off x="9847012" y="1998777"/>
            <a:ext cx="2018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Ryan </a:t>
            </a:r>
            <a:r>
              <a:rPr lang="en-ZA" sz="32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Goosen</a:t>
            </a:r>
            <a:endParaRPr lang="en-ZA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9708ED-2F80-C0F1-0A70-B338EC962255}"/>
              </a:ext>
            </a:extLst>
          </p:cNvPr>
          <p:cNvSpPr txBox="1"/>
          <p:nvPr/>
        </p:nvSpPr>
        <p:spPr>
          <a:xfrm>
            <a:off x="5816144" y="1970433"/>
            <a:ext cx="2018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Yusrah Safedien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AE4DE2-332D-E5BD-BCB9-EB8B8B8A2205}"/>
              </a:ext>
            </a:extLst>
          </p:cNvPr>
          <p:cNvSpPr/>
          <p:nvPr/>
        </p:nvSpPr>
        <p:spPr>
          <a:xfrm>
            <a:off x="-19050" y="0"/>
            <a:ext cx="121920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5B6CA-930D-23F4-938F-D3466F1133D8}"/>
              </a:ext>
            </a:extLst>
          </p:cNvPr>
          <p:cNvSpPr/>
          <p:nvPr/>
        </p:nvSpPr>
        <p:spPr>
          <a:xfrm>
            <a:off x="23050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E81ADCB-5968-F350-0769-C4BD70C935D0}"/>
              </a:ext>
            </a:extLst>
          </p:cNvPr>
          <p:cNvSpPr/>
          <p:nvPr/>
        </p:nvSpPr>
        <p:spPr>
          <a:xfrm>
            <a:off x="43243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270E79-26CE-1F63-A66E-87B924F9BF4A}"/>
              </a:ext>
            </a:extLst>
          </p:cNvPr>
          <p:cNvSpPr/>
          <p:nvPr/>
        </p:nvSpPr>
        <p:spPr>
          <a:xfrm>
            <a:off x="6343650" y="0"/>
            <a:ext cx="2019300" cy="1117600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Action Button: Blank 4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79D1446-6D83-F902-6281-F6860976C838}"/>
              </a:ext>
            </a:extLst>
          </p:cNvPr>
          <p:cNvSpPr/>
          <p:nvPr/>
        </p:nvSpPr>
        <p:spPr>
          <a:xfrm>
            <a:off x="1777557" y="0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Home</a:t>
            </a:r>
          </a:p>
        </p:txBody>
      </p:sp>
      <p:sp>
        <p:nvSpPr>
          <p:cNvPr id="46" name="Action Button: Blank 4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6BB9D39-5602-DAFA-E5B3-E28FF13CAAE2}"/>
              </a:ext>
            </a:extLst>
          </p:cNvPr>
          <p:cNvSpPr/>
          <p:nvPr/>
        </p:nvSpPr>
        <p:spPr>
          <a:xfrm>
            <a:off x="3796857" y="0"/>
            <a:ext cx="2019300" cy="1111250"/>
          </a:xfrm>
          <a:prstGeom prst="actionButtonBlank">
            <a:avLst/>
          </a:prstGeom>
          <a:solidFill>
            <a:srgbClr val="ABA1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4400" b="1">
                <a:solidFill>
                  <a:srgbClr val="083B66"/>
                </a:solidFill>
              </a:rPr>
              <a:t>Team</a:t>
            </a:r>
          </a:p>
        </p:txBody>
      </p:sp>
      <p:sp>
        <p:nvSpPr>
          <p:cNvPr id="47" name="Action Button: Blank 4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E5916DF-CF5D-1D1C-C52E-DC0F2EDFEDB6}"/>
              </a:ext>
            </a:extLst>
          </p:cNvPr>
          <p:cNvSpPr/>
          <p:nvPr/>
        </p:nvSpPr>
        <p:spPr>
          <a:xfrm>
            <a:off x="5816157" y="-1587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Introduction</a:t>
            </a:r>
          </a:p>
        </p:txBody>
      </p:sp>
      <p:sp>
        <p:nvSpPr>
          <p:cNvPr id="48" name="Action Button: Blank 4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9890AA3D-2647-8ECA-3755-ECE9E184235F}"/>
              </a:ext>
            </a:extLst>
          </p:cNvPr>
          <p:cNvSpPr/>
          <p:nvPr/>
        </p:nvSpPr>
        <p:spPr>
          <a:xfrm>
            <a:off x="7835457" y="3969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Website</a:t>
            </a:r>
          </a:p>
        </p:txBody>
      </p:sp>
      <p:sp>
        <p:nvSpPr>
          <p:cNvPr id="49" name="Action Button: Blank 4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338F5488-A470-3103-EAF3-A1D748963784}"/>
              </a:ext>
            </a:extLst>
          </p:cNvPr>
          <p:cNvSpPr/>
          <p:nvPr/>
        </p:nvSpPr>
        <p:spPr>
          <a:xfrm>
            <a:off x="9854757" y="-1"/>
            <a:ext cx="2019300" cy="1116013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Questions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B0D38-1D6D-2CF8-4A19-B707F0D1A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24" y="-148247"/>
            <a:ext cx="1879356" cy="14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93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6" grpId="0"/>
      <p:bldP spid="37" grpId="0"/>
      <p:bldP spid="38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A8554D-7FE8-033E-97AF-9EDE81493A01}"/>
              </a:ext>
            </a:extLst>
          </p:cNvPr>
          <p:cNvSpPr/>
          <p:nvPr/>
        </p:nvSpPr>
        <p:spPr>
          <a:xfrm>
            <a:off x="-19050" y="0"/>
            <a:ext cx="121920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5CD141-AA16-38AC-6BEB-490BCCE1B739}"/>
              </a:ext>
            </a:extLst>
          </p:cNvPr>
          <p:cNvSpPr/>
          <p:nvPr/>
        </p:nvSpPr>
        <p:spPr>
          <a:xfrm>
            <a:off x="23050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7E73F-11BC-591F-E5DD-C2721181BC49}"/>
              </a:ext>
            </a:extLst>
          </p:cNvPr>
          <p:cNvSpPr/>
          <p:nvPr/>
        </p:nvSpPr>
        <p:spPr>
          <a:xfrm>
            <a:off x="43243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C8A5B-3091-EFBF-5BC1-D8353579B47B}"/>
              </a:ext>
            </a:extLst>
          </p:cNvPr>
          <p:cNvSpPr/>
          <p:nvPr/>
        </p:nvSpPr>
        <p:spPr>
          <a:xfrm>
            <a:off x="6343650" y="0"/>
            <a:ext cx="2019300" cy="1117600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Action Button: Blank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830A957-A97E-DB2E-F9E2-44F81AABED57}"/>
              </a:ext>
            </a:extLst>
          </p:cNvPr>
          <p:cNvSpPr/>
          <p:nvPr/>
        </p:nvSpPr>
        <p:spPr>
          <a:xfrm>
            <a:off x="2305050" y="-1"/>
            <a:ext cx="2019300" cy="1122363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Home</a:t>
            </a:r>
          </a:p>
        </p:txBody>
      </p:sp>
      <p:sp>
        <p:nvSpPr>
          <p:cNvPr id="8" name="Action Button: Blank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8D761D0-B635-488F-389A-4F196D2D4752}"/>
              </a:ext>
            </a:extLst>
          </p:cNvPr>
          <p:cNvSpPr/>
          <p:nvPr/>
        </p:nvSpPr>
        <p:spPr>
          <a:xfrm>
            <a:off x="4324350" y="0"/>
            <a:ext cx="2019300" cy="112395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Team</a:t>
            </a:r>
          </a:p>
        </p:txBody>
      </p:sp>
      <p:sp>
        <p:nvSpPr>
          <p:cNvPr id="9" name="Action Button: Blank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AA66E18-172A-A159-CFCA-AC72360C6933}"/>
              </a:ext>
            </a:extLst>
          </p:cNvPr>
          <p:cNvSpPr/>
          <p:nvPr/>
        </p:nvSpPr>
        <p:spPr>
          <a:xfrm>
            <a:off x="6343650" y="4763"/>
            <a:ext cx="2019300" cy="1117600"/>
          </a:xfrm>
          <a:prstGeom prst="actionButtonBlank">
            <a:avLst/>
          </a:prstGeom>
          <a:solidFill>
            <a:srgbClr val="ABA1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b="1">
                <a:solidFill>
                  <a:srgbClr val="083B66"/>
                </a:solidFill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81D6B3-D965-4402-D929-485AD2B2B4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-131795"/>
            <a:ext cx="1879356" cy="1420444"/>
          </a:xfrm>
          <a:prstGeom prst="rect">
            <a:avLst/>
          </a:prstGeom>
        </p:spPr>
      </p:pic>
      <p:sp>
        <p:nvSpPr>
          <p:cNvPr id="11" name="Action Button: Blank 1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3A0138E-90C9-9DF9-9E96-EBF55611067A}"/>
              </a:ext>
            </a:extLst>
          </p:cNvPr>
          <p:cNvSpPr/>
          <p:nvPr/>
        </p:nvSpPr>
        <p:spPr>
          <a:xfrm>
            <a:off x="8362950" y="4763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Website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59FBCE-F19F-5BF0-F9F7-C1F1BF638CDC}"/>
              </a:ext>
            </a:extLst>
          </p:cNvPr>
          <p:cNvSpPr/>
          <p:nvPr/>
        </p:nvSpPr>
        <p:spPr>
          <a:xfrm>
            <a:off x="200025" y="1833385"/>
            <a:ext cx="11672185" cy="5019852"/>
          </a:xfrm>
          <a:prstGeom prst="roundRect">
            <a:avLst/>
          </a:prstGeom>
          <a:solidFill>
            <a:srgbClr val="08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D19160A8-7876-7034-30D2-603242DD3164}"/>
              </a:ext>
            </a:extLst>
          </p:cNvPr>
          <p:cNvSpPr/>
          <p:nvPr/>
        </p:nvSpPr>
        <p:spPr>
          <a:xfrm>
            <a:off x="200025" y="1305102"/>
            <a:ext cx="11672185" cy="1122363"/>
          </a:xfrm>
          <a:prstGeom prst="round2SameRect">
            <a:avLst/>
          </a:prstGeom>
          <a:solidFill>
            <a:srgbClr val="AB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AD7AC3-62FD-C28C-E40C-6A7C7392A825}"/>
              </a:ext>
            </a:extLst>
          </p:cNvPr>
          <p:cNvSpPr/>
          <p:nvPr/>
        </p:nvSpPr>
        <p:spPr>
          <a:xfrm>
            <a:off x="482191" y="1412471"/>
            <a:ext cx="2022850" cy="1891364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BA5A3A-CFB1-4977-5A11-CC066610310D}"/>
              </a:ext>
            </a:extLst>
          </p:cNvPr>
          <p:cNvSpPr/>
          <p:nvPr/>
        </p:nvSpPr>
        <p:spPr>
          <a:xfrm>
            <a:off x="-19050" y="0"/>
            <a:ext cx="121920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561464-FB9F-3439-C10A-6F7AE2C5320A}"/>
              </a:ext>
            </a:extLst>
          </p:cNvPr>
          <p:cNvSpPr/>
          <p:nvPr/>
        </p:nvSpPr>
        <p:spPr>
          <a:xfrm>
            <a:off x="23050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9C4335-6972-63DA-E99D-1315CBCF4316}"/>
              </a:ext>
            </a:extLst>
          </p:cNvPr>
          <p:cNvSpPr/>
          <p:nvPr/>
        </p:nvSpPr>
        <p:spPr>
          <a:xfrm>
            <a:off x="43243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39196D-EF46-7CAE-B416-2CC7BBE2D605}"/>
              </a:ext>
            </a:extLst>
          </p:cNvPr>
          <p:cNvSpPr/>
          <p:nvPr/>
        </p:nvSpPr>
        <p:spPr>
          <a:xfrm>
            <a:off x="6343650" y="0"/>
            <a:ext cx="2019300" cy="1117600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Action Button: Blank 3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F43A718-7DAC-7C9A-7702-9DB3A3EFC3F3}"/>
              </a:ext>
            </a:extLst>
          </p:cNvPr>
          <p:cNvSpPr/>
          <p:nvPr/>
        </p:nvSpPr>
        <p:spPr>
          <a:xfrm>
            <a:off x="1777557" y="0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Home</a:t>
            </a:r>
          </a:p>
        </p:txBody>
      </p:sp>
      <p:sp>
        <p:nvSpPr>
          <p:cNvPr id="36" name="Action Button: Blank 3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39DFE4F-BD4A-AA2E-3106-EA0724C86A7A}"/>
              </a:ext>
            </a:extLst>
          </p:cNvPr>
          <p:cNvSpPr/>
          <p:nvPr/>
        </p:nvSpPr>
        <p:spPr>
          <a:xfrm>
            <a:off x="3796857" y="0"/>
            <a:ext cx="2019300" cy="111125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Team</a:t>
            </a:r>
          </a:p>
        </p:txBody>
      </p:sp>
      <p:sp>
        <p:nvSpPr>
          <p:cNvPr id="37" name="Action Button: Blank 3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EECD9806-20C8-06AD-F240-F4C5F7B236CD}"/>
              </a:ext>
            </a:extLst>
          </p:cNvPr>
          <p:cNvSpPr/>
          <p:nvPr/>
        </p:nvSpPr>
        <p:spPr>
          <a:xfrm>
            <a:off x="5816157" y="-1587"/>
            <a:ext cx="2019300" cy="1117600"/>
          </a:xfrm>
          <a:prstGeom prst="actionButtonBlank">
            <a:avLst/>
          </a:prstGeom>
          <a:solidFill>
            <a:srgbClr val="ABA1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b="1">
                <a:solidFill>
                  <a:srgbClr val="083B66"/>
                </a:solidFill>
              </a:rPr>
              <a:t>Introduction</a:t>
            </a:r>
          </a:p>
        </p:txBody>
      </p:sp>
      <p:sp>
        <p:nvSpPr>
          <p:cNvPr id="38" name="Action Button: Blank 3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1A06E04-6EFB-B063-37E6-0489E4EDAD80}"/>
              </a:ext>
            </a:extLst>
          </p:cNvPr>
          <p:cNvSpPr/>
          <p:nvPr/>
        </p:nvSpPr>
        <p:spPr>
          <a:xfrm>
            <a:off x="7835457" y="3969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Website</a:t>
            </a:r>
          </a:p>
        </p:txBody>
      </p:sp>
      <p:sp>
        <p:nvSpPr>
          <p:cNvPr id="39" name="Action Button: Blank 3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5EB8153-3E21-39FA-847C-DE7BB78B73FE}"/>
              </a:ext>
            </a:extLst>
          </p:cNvPr>
          <p:cNvSpPr/>
          <p:nvPr/>
        </p:nvSpPr>
        <p:spPr>
          <a:xfrm>
            <a:off x="9854757" y="-1"/>
            <a:ext cx="2019300" cy="1116013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Questions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3CBE83D-3D34-F03E-8901-E7E4765C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24" y="-148247"/>
            <a:ext cx="1879356" cy="142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35561D0-9534-2726-40D7-4664375946C3}"/>
              </a:ext>
            </a:extLst>
          </p:cNvPr>
          <p:cNvSpPr txBox="1"/>
          <p:nvPr/>
        </p:nvSpPr>
        <p:spPr>
          <a:xfrm>
            <a:off x="2787207" y="1572567"/>
            <a:ext cx="8557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>
                <a:solidFill>
                  <a:srgbClr val="083B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Implementation Review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793B8D-4907-32F8-D651-4E4233EA60EB}"/>
              </a:ext>
            </a:extLst>
          </p:cNvPr>
          <p:cNvSpPr txBox="1"/>
          <p:nvPr/>
        </p:nvSpPr>
        <p:spPr>
          <a:xfrm>
            <a:off x="2405969" y="2280453"/>
            <a:ext cx="8839676" cy="648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800">
                <a:solidFill>
                  <a:schemeClr val="bg1"/>
                </a:solidFill>
              </a:rPr>
              <a:t>Last Week: Some validation, error handling, function expansion and pop-ups.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800">
                <a:solidFill>
                  <a:schemeClr val="bg1"/>
                </a:solidFill>
              </a:rPr>
              <a:t> </a:t>
            </a:r>
            <a:r>
              <a:rPr lang="en-ZA" sz="2800" b="1">
                <a:solidFill>
                  <a:srgbClr val="ABA104"/>
                </a:solidFill>
              </a:rPr>
              <a:t>New JS improvements: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800">
                <a:solidFill>
                  <a:schemeClr val="bg1"/>
                </a:solidFill>
              </a:rPr>
              <a:t>Navbar colour change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800" err="1">
                <a:solidFill>
                  <a:schemeClr val="bg1"/>
                </a:solidFill>
              </a:rPr>
              <a:t>Div</a:t>
            </a:r>
            <a:r>
              <a:rPr lang="en-ZA" sz="2800">
                <a:solidFill>
                  <a:schemeClr val="bg1"/>
                </a:solidFill>
              </a:rPr>
              <a:t>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800">
                <a:solidFill>
                  <a:schemeClr val="bg1"/>
                </a:solidFill>
              </a:rPr>
              <a:t>Image JS edits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800">
                <a:solidFill>
                  <a:schemeClr val="bg1"/>
                </a:solidFill>
              </a:rPr>
              <a:t>Complete Input Validation</a:t>
            </a:r>
          </a:p>
          <a:p>
            <a:pPr>
              <a:lnSpc>
                <a:spcPct val="150000"/>
              </a:lnSpc>
            </a:pPr>
            <a:endParaRPr lang="en-ZA" sz="28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80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ZA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407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B298DB0D-68CC-F0C9-A06B-2F8EE9E5DB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04806764"/>
                  </p:ext>
                </p:extLst>
              </p:nvPr>
            </p:nvGraphicFramePr>
            <p:xfrm>
              <a:off x="0" y="0"/>
              <a:ext cx="6096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B298DB0D-68CC-F0C9-A06B-2F8EE9E5DB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096000" cy="685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2833ACF-BA90-58EF-4DD6-BAD27297FAAC}"/>
              </a:ext>
            </a:extLst>
          </p:cNvPr>
          <p:cNvGrpSpPr/>
          <p:nvPr/>
        </p:nvGrpSpPr>
        <p:grpSpPr>
          <a:xfrm>
            <a:off x="6076950" y="6460761"/>
            <a:ext cx="6115050" cy="397239"/>
            <a:chOff x="6076950" y="5748726"/>
            <a:chExt cx="6115050" cy="11223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DD424E-6605-189E-21AA-7EE77F4B3A73}"/>
                </a:ext>
              </a:extLst>
            </p:cNvPr>
            <p:cNvSpPr/>
            <p:nvPr/>
          </p:nvSpPr>
          <p:spPr>
            <a:xfrm>
              <a:off x="6076950" y="5748726"/>
              <a:ext cx="6115050" cy="1122363"/>
            </a:xfrm>
            <a:prstGeom prst="rect">
              <a:avLst/>
            </a:prstGeom>
            <a:solidFill>
              <a:srgbClr val="083B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Rectangle 9">
              <a:hlinkClick r:id="rId4" action="ppaction://hlinksldjump"/>
              <a:extLst>
                <a:ext uri="{FF2B5EF4-FFF2-40B4-BE49-F238E27FC236}">
                  <a16:creationId xmlns:a16="http://schemas.microsoft.com/office/drawing/2014/main" id="{0E2AABF0-007D-6B86-1BED-938874E2BE93}"/>
                </a:ext>
              </a:extLst>
            </p:cNvPr>
            <p:cNvSpPr/>
            <p:nvPr/>
          </p:nvSpPr>
          <p:spPr>
            <a:xfrm>
              <a:off x="6325584" y="6037507"/>
              <a:ext cx="529466" cy="528605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rgbClr val="ABA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6F00F4-72E2-98CB-5F03-606E5D48BB99}"/>
                </a:ext>
              </a:extLst>
            </p:cNvPr>
            <p:cNvGrpSpPr/>
            <p:nvPr/>
          </p:nvGrpSpPr>
          <p:grpSpPr>
            <a:xfrm>
              <a:off x="7103684" y="5748726"/>
              <a:ext cx="5014588" cy="1115624"/>
              <a:chOff x="4041072" y="5740400"/>
              <a:chExt cx="8077200" cy="112395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AED23A-C51C-FCFF-9FB7-6BF28CE96AF6}"/>
                  </a:ext>
                </a:extLst>
              </p:cNvPr>
              <p:cNvSpPr/>
              <p:nvPr/>
            </p:nvSpPr>
            <p:spPr>
              <a:xfrm>
                <a:off x="4568565" y="5741987"/>
                <a:ext cx="2019300" cy="1122363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718CAC-2A09-FC57-F5F6-D7CE5E35EACD}"/>
                  </a:ext>
                </a:extLst>
              </p:cNvPr>
              <p:cNvSpPr/>
              <p:nvPr/>
            </p:nvSpPr>
            <p:spPr>
              <a:xfrm>
                <a:off x="6587865" y="5741987"/>
                <a:ext cx="2019300" cy="1122363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2AB8574-178C-9815-8E27-F51658028A23}"/>
                  </a:ext>
                </a:extLst>
              </p:cNvPr>
              <p:cNvSpPr/>
              <p:nvPr/>
            </p:nvSpPr>
            <p:spPr>
              <a:xfrm>
                <a:off x="8607165" y="5741987"/>
                <a:ext cx="2019300" cy="1117600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6" name="Action Button: Blank 25">
                <a:hlinkClick r:id="rId4" action="ppaction://hlinksldjump" highlightClick="1"/>
                <a:extLst>
                  <a:ext uri="{FF2B5EF4-FFF2-40B4-BE49-F238E27FC236}">
                    <a16:creationId xmlns:a16="http://schemas.microsoft.com/office/drawing/2014/main" id="{C40587AD-DCC0-2C7E-86C9-EDDD6D45F6FD}"/>
                  </a:ext>
                </a:extLst>
              </p:cNvPr>
              <p:cNvSpPr/>
              <p:nvPr/>
            </p:nvSpPr>
            <p:spPr>
              <a:xfrm>
                <a:off x="4041072" y="5741987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>
                    <a:solidFill>
                      <a:srgbClr val="ABA104"/>
                    </a:solidFill>
                  </a:rPr>
                  <a:t>Home</a:t>
                </a:r>
              </a:p>
            </p:txBody>
          </p:sp>
          <p:sp>
            <p:nvSpPr>
              <p:cNvPr id="27" name="Action Button: Blank 26">
                <a:hlinkClick r:id="rId5" action="ppaction://hlinksldjump" highlightClick="1"/>
                <a:extLst>
                  <a:ext uri="{FF2B5EF4-FFF2-40B4-BE49-F238E27FC236}">
                    <a16:creationId xmlns:a16="http://schemas.microsoft.com/office/drawing/2014/main" id="{48F02308-A382-A4F1-804E-3873EF8701BF}"/>
                  </a:ext>
                </a:extLst>
              </p:cNvPr>
              <p:cNvSpPr/>
              <p:nvPr/>
            </p:nvSpPr>
            <p:spPr>
              <a:xfrm>
                <a:off x="6060372" y="5741987"/>
                <a:ext cx="2019300" cy="111125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>
                    <a:solidFill>
                      <a:srgbClr val="ABA104"/>
                    </a:solidFill>
                  </a:rPr>
                  <a:t>Team</a:t>
                </a:r>
              </a:p>
            </p:txBody>
          </p:sp>
          <p:sp>
            <p:nvSpPr>
              <p:cNvPr id="28" name="Action Button: Blank 27">
                <a:hlinkClick r:id="rId6" action="ppaction://hlinksldjump" highlightClick="1"/>
                <a:extLst>
                  <a:ext uri="{FF2B5EF4-FFF2-40B4-BE49-F238E27FC236}">
                    <a16:creationId xmlns:a16="http://schemas.microsoft.com/office/drawing/2014/main" id="{86E97903-9BBB-477C-BFCB-D434D9344AF3}"/>
                  </a:ext>
                </a:extLst>
              </p:cNvPr>
              <p:cNvSpPr/>
              <p:nvPr/>
            </p:nvSpPr>
            <p:spPr>
              <a:xfrm>
                <a:off x="8079672" y="5740400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 sz="1600">
                    <a:solidFill>
                      <a:srgbClr val="ABA104"/>
                    </a:solidFill>
                  </a:rPr>
                  <a:t>Introduction</a:t>
                </a:r>
              </a:p>
            </p:txBody>
          </p:sp>
          <p:sp>
            <p:nvSpPr>
              <p:cNvPr id="29" name="Action Button: Blank 28">
                <a:hlinkClick r:id="rId7" action="ppaction://hlinksldjump" highlightClick="1"/>
                <a:extLst>
                  <a:ext uri="{FF2B5EF4-FFF2-40B4-BE49-F238E27FC236}">
                    <a16:creationId xmlns:a16="http://schemas.microsoft.com/office/drawing/2014/main" id="{09C24EC9-A77B-5392-B648-C45389B892D9}"/>
                  </a:ext>
                </a:extLst>
              </p:cNvPr>
              <p:cNvSpPr/>
              <p:nvPr/>
            </p:nvSpPr>
            <p:spPr>
              <a:xfrm>
                <a:off x="10098972" y="5745956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>
                    <a:solidFill>
                      <a:srgbClr val="ABA104"/>
                    </a:solidFill>
                  </a:rPr>
                  <a:t>Questions</a:t>
                </a:r>
              </a:p>
            </p:txBody>
          </p:sp>
        </p:grpSp>
      </p:grp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99892F7-BF97-53AD-1633-6951E8A861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7" t="23825" r="2820" b="13230"/>
          <a:stretch/>
        </p:blipFill>
        <p:spPr>
          <a:xfrm>
            <a:off x="6096000" y="605799"/>
            <a:ext cx="6076950" cy="58492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38F9CCC-C91A-AD15-C5AF-3F1A2023323F}"/>
              </a:ext>
            </a:extLst>
          </p:cNvPr>
          <p:cNvGrpSpPr/>
          <p:nvPr/>
        </p:nvGrpSpPr>
        <p:grpSpPr>
          <a:xfrm>
            <a:off x="6076950" y="-27370"/>
            <a:ext cx="6115050" cy="686937"/>
            <a:chOff x="6076950" y="-46575"/>
            <a:chExt cx="6115050" cy="11689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D3B99B-FE56-D6B5-AB9A-5844D5932BE8}"/>
                </a:ext>
              </a:extLst>
            </p:cNvPr>
            <p:cNvSpPr/>
            <p:nvPr/>
          </p:nvSpPr>
          <p:spPr>
            <a:xfrm>
              <a:off x="6076950" y="0"/>
              <a:ext cx="6115050" cy="1122363"/>
            </a:xfrm>
            <a:prstGeom prst="rect">
              <a:avLst/>
            </a:prstGeom>
            <a:solidFill>
              <a:srgbClr val="083B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7DB450-79B2-F911-9D34-321E576C432F}"/>
                </a:ext>
              </a:extLst>
            </p:cNvPr>
            <p:cNvSpPr txBox="1"/>
            <p:nvPr/>
          </p:nvSpPr>
          <p:spPr>
            <a:xfrm>
              <a:off x="7431169" y="-46575"/>
              <a:ext cx="39574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4000" err="1">
                  <a:solidFill>
                    <a:srgbClr val="ABA10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Div</a:t>
              </a:r>
              <a:endParaRPr lang="en-ZA" sz="4000">
                <a:solidFill>
                  <a:srgbClr val="ABA10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8A74A9FE-8934-984C-6A4B-367152FB0D0F}"/>
                </a:ext>
              </a:extLst>
            </p:cNvPr>
            <p:cNvSpPr/>
            <p:nvPr/>
          </p:nvSpPr>
          <p:spPr>
            <a:xfrm>
              <a:off x="6502845" y="103618"/>
              <a:ext cx="659542" cy="915125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rgbClr val="ABA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Action Button: Go Back or Previous 4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1D20FF2B-77DF-9FCA-C616-9D9A4AF9BC5B}"/>
                </a:ext>
              </a:extLst>
            </p:cNvPr>
            <p:cNvSpPr/>
            <p:nvPr/>
          </p:nvSpPr>
          <p:spPr>
            <a:xfrm>
              <a:off x="10593691" y="210372"/>
              <a:ext cx="598419" cy="610124"/>
            </a:xfrm>
            <a:prstGeom prst="actionButtonBackPrevious">
              <a:avLst/>
            </a:prstGeom>
            <a:solidFill>
              <a:srgbClr val="ABA104"/>
            </a:solidFill>
            <a:ln>
              <a:solidFill>
                <a:srgbClr val="ABA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Action Button: Go Back or Previous 7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C6404275-E9E3-11E7-D6B2-91B47D79B1CE}"/>
                </a:ext>
              </a:extLst>
            </p:cNvPr>
            <p:cNvSpPr/>
            <p:nvPr/>
          </p:nvSpPr>
          <p:spPr>
            <a:xfrm rot="10800000">
              <a:off x="11244083" y="213843"/>
              <a:ext cx="598419" cy="610124"/>
            </a:xfrm>
            <a:prstGeom prst="actionButtonBackPrevious">
              <a:avLst/>
            </a:prstGeom>
            <a:solidFill>
              <a:srgbClr val="ABA104"/>
            </a:solidFill>
            <a:ln>
              <a:solidFill>
                <a:srgbClr val="ABA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13244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B298DB0D-68CC-F0C9-A06B-2F8EE9E5DB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0482160"/>
                  </p:ext>
                </p:extLst>
              </p:nvPr>
            </p:nvGraphicFramePr>
            <p:xfrm>
              <a:off x="6096000" y="0"/>
              <a:ext cx="6096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B298DB0D-68CC-F0C9-A06B-2F8EE9E5DB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0"/>
                <a:ext cx="6096000" cy="685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5A59A39-4706-1314-D129-1FE2792EBC36}"/>
              </a:ext>
            </a:extLst>
          </p:cNvPr>
          <p:cNvGrpSpPr/>
          <p:nvPr/>
        </p:nvGrpSpPr>
        <p:grpSpPr>
          <a:xfrm>
            <a:off x="0" y="6329395"/>
            <a:ext cx="6115050" cy="528605"/>
            <a:chOff x="6076950" y="5748726"/>
            <a:chExt cx="6115050" cy="11223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9BB4E4-0015-88BD-0154-14BBC670FB5C}"/>
                </a:ext>
              </a:extLst>
            </p:cNvPr>
            <p:cNvSpPr/>
            <p:nvPr/>
          </p:nvSpPr>
          <p:spPr>
            <a:xfrm>
              <a:off x="6076950" y="5748726"/>
              <a:ext cx="6115050" cy="1122363"/>
            </a:xfrm>
            <a:prstGeom prst="rect">
              <a:avLst/>
            </a:prstGeom>
            <a:solidFill>
              <a:srgbClr val="083B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Rectangle 9">
              <a:hlinkClick r:id="rId4" action="ppaction://hlinksldjump"/>
              <a:extLst>
                <a:ext uri="{FF2B5EF4-FFF2-40B4-BE49-F238E27FC236}">
                  <a16:creationId xmlns:a16="http://schemas.microsoft.com/office/drawing/2014/main" id="{2D2F0C3D-B6B7-A651-36E1-F900202D4E6D}"/>
                </a:ext>
              </a:extLst>
            </p:cNvPr>
            <p:cNvSpPr/>
            <p:nvPr/>
          </p:nvSpPr>
          <p:spPr>
            <a:xfrm>
              <a:off x="6325584" y="6037507"/>
              <a:ext cx="529466" cy="528605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rgbClr val="ABA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0F02310-F83C-C37E-2D79-EE7B2CC71667}"/>
                </a:ext>
              </a:extLst>
            </p:cNvPr>
            <p:cNvGrpSpPr/>
            <p:nvPr/>
          </p:nvGrpSpPr>
          <p:grpSpPr>
            <a:xfrm>
              <a:off x="7103684" y="5748726"/>
              <a:ext cx="5014588" cy="1115624"/>
              <a:chOff x="4041072" y="5740400"/>
              <a:chExt cx="8077200" cy="112395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11BB528-4938-FAF9-0FF3-40C914B02CA1}"/>
                  </a:ext>
                </a:extLst>
              </p:cNvPr>
              <p:cNvSpPr/>
              <p:nvPr/>
            </p:nvSpPr>
            <p:spPr>
              <a:xfrm>
                <a:off x="4568565" y="5741987"/>
                <a:ext cx="2019300" cy="1122363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3D84D2-8D3A-1482-E72C-383A404751BA}"/>
                  </a:ext>
                </a:extLst>
              </p:cNvPr>
              <p:cNvSpPr/>
              <p:nvPr/>
            </p:nvSpPr>
            <p:spPr>
              <a:xfrm>
                <a:off x="6587865" y="5741987"/>
                <a:ext cx="2019300" cy="1122363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9E03F7-A141-5C5C-8211-074C8A99171F}"/>
                  </a:ext>
                </a:extLst>
              </p:cNvPr>
              <p:cNvSpPr/>
              <p:nvPr/>
            </p:nvSpPr>
            <p:spPr>
              <a:xfrm>
                <a:off x="8607165" y="5741987"/>
                <a:ext cx="2019300" cy="1117600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5" name="Action Button: Blank 24">
                <a:hlinkClick r:id="rId4" action="ppaction://hlinksldjump" highlightClick="1"/>
                <a:extLst>
                  <a:ext uri="{FF2B5EF4-FFF2-40B4-BE49-F238E27FC236}">
                    <a16:creationId xmlns:a16="http://schemas.microsoft.com/office/drawing/2014/main" id="{BE9A66EB-7C31-CEB1-27C5-219C6963690B}"/>
                  </a:ext>
                </a:extLst>
              </p:cNvPr>
              <p:cNvSpPr/>
              <p:nvPr/>
            </p:nvSpPr>
            <p:spPr>
              <a:xfrm>
                <a:off x="4041072" y="5741987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>
                    <a:solidFill>
                      <a:srgbClr val="ABA104"/>
                    </a:solidFill>
                  </a:rPr>
                  <a:t>Home</a:t>
                </a:r>
              </a:p>
            </p:txBody>
          </p:sp>
          <p:sp>
            <p:nvSpPr>
              <p:cNvPr id="26" name="Action Button: Blank 25">
                <a:hlinkClick r:id="rId5" action="ppaction://hlinksldjump" highlightClick="1"/>
                <a:extLst>
                  <a:ext uri="{FF2B5EF4-FFF2-40B4-BE49-F238E27FC236}">
                    <a16:creationId xmlns:a16="http://schemas.microsoft.com/office/drawing/2014/main" id="{DC1216D1-CA5F-6424-0416-C051EEAF132D}"/>
                  </a:ext>
                </a:extLst>
              </p:cNvPr>
              <p:cNvSpPr/>
              <p:nvPr/>
            </p:nvSpPr>
            <p:spPr>
              <a:xfrm>
                <a:off x="6060372" y="5741987"/>
                <a:ext cx="2019300" cy="111125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>
                    <a:solidFill>
                      <a:srgbClr val="ABA104"/>
                    </a:solidFill>
                  </a:rPr>
                  <a:t>Team</a:t>
                </a:r>
              </a:p>
            </p:txBody>
          </p:sp>
          <p:sp>
            <p:nvSpPr>
              <p:cNvPr id="27" name="Action Button: Blank 26">
                <a:hlinkClick r:id="rId6" action="ppaction://hlinksldjump" highlightClick="1"/>
                <a:extLst>
                  <a:ext uri="{FF2B5EF4-FFF2-40B4-BE49-F238E27FC236}">
                    <a16:creationId xmlns:a16="http://schemas.microsoft.com/office/drawing/2014/main" id="{5E729792-90E1-B722-1E60-259E77C088EC}"/>
                  </a:ext>
                </a:extLst>
              </p:cNvPr>
              <p:cNvSpPr/>
              <p:nvPr/>
            </p:nvSpPr>
            <p:spPr>
              <a:xfrm>
                <a:off x="8079672" y="5740400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 sz="1600">
                    <a:solidFill>
                      <a:srgbClr val="ABA104"/>
                    </a:solidFill>
                  </a:rPr>
                  <a:t>Introduction</a:t>
                </a:r>
              </a:p>
            </p:txBody>
          </p:sp>
          <p:sp>
            <p:nvSpPr>
              <p:cNvPr id="28" name="Action Button: Blank 27">
                <a:hlinkClick r:id="rId7" action="ppaction://hlinksldjump" highlightClick="1"/>
                <a:extLst>
                  <a:ext uri="{FF2B5EF4-FFF2-40B4-BE49-F238E27FC236}">
                    <a16:creationId xmlns:a16="http://schemas.microsoft.com/office/drawing/2014/main" id="{B2CC58A1-C2AD-7329-B38F-9104227B68AA}"/>
                  </a:ext>
                </a:extLst>
              </p:cNvPr>
              <p:cNvSpPr/>
              <p:nvPr/>
            </p:nvSpPr>
            <p:spPr>
              <a:xfrm>
                <a:off x="10098972" y="5745956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>
                    <a:solidFill>
                      <a:srgbClr val="ABA104"/>
                    </a:solidFill>
                  </a:rPr>
                  <a:t>Questions</a:t>
                </a:r>
              </a:p>
            </p:txBody>
          </p:sp>
        </p:grpSp>
      </p:grp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EEDA9E-C1D5-83D3-A4A1-EB3CFE9D7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20930" r="30843" b="71784"/>
          <a:stretch/>
        </p:blipFill>
        <p:spPr>
          <a:xfrm>
            <a:off x="-27339" y="5352298"/>
            <a:ext cx="6123340" cy="975984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E10EB3-0DEE-6638-9C4F-FB8ECBB064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6" t="14051" r="15741" b="23226"/>
          <a:stretch/>
        </p:blipFill>
        <p:spPr>
          <a:xfrm>
            <a:off x="-32719" y="633312"/>
            <a:ext cx="6134100" cy="471358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B85FA3D-209B-75E1-4471-00987698D078}"/>
              </a:ext>
            </a:extLst>
          </p:cNvPr>
          <p:cNvGrpSpPr/>
          <p:nvPr/>
        </p:nvGrpSpPr>
        <p:grpSpPr>
          <a:xfrm>
            <a:off x="-19050" y="-80954"/>
            <a:ext cx="6115050" cy="725531"/>
            <a:chOff x="-19050" y="-146705"/>
            <a:chExt cx="6115050" cy="13147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D3B99B-FE56-D6B5-AB9A-5844D5932BE8}"/>
                </a:ext>
              </a:extLst>
            </p:cNvPr>
            <p:cNvSpPr/>
            <p:nvPr/>
          </p:nvSpPr>
          <p:spPr>
            <a:xfrm>
              <a:off x="-19050" y="0"/>
              <a:ext cx="6115050" cy="1122363"/>
            </a:xfrm>
            <a:prstGeom prst="rect">
              <a:avLst/>
            </a:prstGeom>
            <a:solidFill>
              <a:srgbClr val="083B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7DB450-79B2-F911-9D34-321E576C432F}"/>
                </a:ext>
              </a:extLst>
            </p:cNvPr>
            <p:cNvSpPr txBox="1"/>
            <p:nvPr/>
          </p:nvSpPr>
          <p:spPr>
            <a:xfrm>
              <a:off x="1021273" y="-146705"/>
              <a:ext cx="3957483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ABA10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ZA" sz="4000" err="1">
                  <a:solidFill>
                    <a:srgbClr val="ABA10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avBar</a:t>
              </a:r>
              <a:r>
                <a:rPr lang="en-ZA" sz="4000">
                  <a:solidFill>
                    <a:srgbClr val="ABA10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JS Code</a:t>
              </a:r>
            </a:p>
          </p:txBody>
        </p:sp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EC9D3A06-576E-0A94-CDC8-C1426BDA95F1}"/>
                </a:ext>
              </a:extLst>
            </p:cNvPr>
            <p:cNvSpPr/>
            <p:nvPr/>
          </p:nvSpPr>
          <p:spPr>
            <a:xfrm rot="18900000">
              <a:off x="499912" y="182339"/>
              <a:ext cx="349026" cy="985746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rgbClr val="ABA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" name="Action Button: Go Back or Previous 1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1526D5CC-0379-D3FE-E988-9A0F4765850A}"/>
                </a:ext>
              </a:extLst>
            </p:cNvPr>
            <p:cNvSpPr/>
            <p:nvPr/>
          </p:nvSpPr>
          <p:spPr>
            <a:xfrm>
              <a:off x="4793864" y="291075"/>
              <a:ext cx="598419" cy="610124"/>
            </a:xfrm>
            <a:prstGeom prst="actionButtonBackPrevious">
              <a:avLst/>
            </a:prstGeom>
            <a:solidFill>
              <a:srgbClr val="ABA104"/>
            </a:solidFill>
            <a:ln>
              <a:solidFill>
                <a:srgbClr val="ABA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Action Button: Go Back or Previous 4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C95F0283-47DB-6472-1CE5-AAA5544257FA}"/>
                </a:ext>
              </a:extLst>
            </p:cNvPr>
            <p:cNvSpPr/>
            <p:nvPr/>
          </p:nvSpPr>
          <p:spPr>
            <a:xfrm rot="10800000">
              <a:off x="5444256" y="294546"/>
              <a:ext cx="598419" cy="610124"/>
            </a:xfrm>
            <a:prstGeom prst="actionButtonBackPrevious">
              <a:avLst/>
            </a:prstGeom>
            <a:solidFill>
              <a:srgbClr val="ABA104"/>
            </a:solidFill>
            <a:ln>
              <a:solidFill>
                <a:srgbClr val="ABA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237913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B298DB0D-68CC-F0C9-A06B-2F8EE9E5DB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03540696"/>
                  </p:ext>
                </p:extLst>
              </p:nvPr>
            </p:nvGraphicFramePr>
            <p:xfrm>
              <a:off x="6115050" y="0"/>
              <a:ext cx="607695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B298DB0D-68CC-F0C9-A06B-2F8EE9E5DB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5050" y="0"/>
                <a:ext cx="6076950" cy="6857999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7A6AF7E-5C70-8C5A-969B-881210ADCEE9}"/>
              </a:ext>
            </a:extLst>
          </p:cNvPr>
          <p:cNvGrpSpPr/>
          <p:nvPr/>
        </p:nvGrpSpPr>
        <p:grpSpPr>
          <a:xfrm>
            <a:off x="-19050" y="6325849"/>
            <a:ext cx="6096001" cy="532151"/>
            <a:chOff x="6076950" y="5748726"/>
            <a:chExt cx="6115050" cy="11223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D7FD89-AF6E-684B-90E5-CCB76817DDF3}"/>
                </a:ext>
              </a:extLst>
            </p:cNvPr>
            <p:cNvSpPr/>
            <p:nvPr/>
          </p:nvSpPr>
          <p:spPr>
            <a:xfrm>
              <a:off x="6076950" y="5748726"/>
              <a:ext cx="6115050" cy="1122363"/>
            </a:xfrm>
            <a:prstGeom prst="rect">
              <a:avLst/>
            </a:prstGeom>
            <a:solidFill>
              <a:srgbClr val="083B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7" name="Rectangle 9">
              <a:hlinkClick r:id="rId4" action="ppaction://hlinksldjump"/>
              <a:extLst>
                <a:ext uri="{FF2B5EF4-FFF2-40B4-BE49-F238E27FC236}">
                  <a16:creationId xmlns:a16="http://schemas.microsoft.com/office/drawing/2014/main" id="{DC2D43DB-B912-C2CD-CE3D-6604ADA1539A}"/>
                </a:ext>
              </a:extLst>
            </p:cNvPr>
            <p:cNvSpPr/>
            <p:nvPr/>
          </p:nvSpPr>
          <p:spPr>
            <a:xfrm>
              <a:off x="6325584" y="6037507"/>
              <a:ext cx="529466" cy="528605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rgbClr val="ABA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4E25EC-D858-C34E-C62B-83C8329B23E4}"/>
                </a:ext>
              </a:extLst>
            </p:cNvPr>
            <p:cNvGrpSpPr/>
            <p:nvPr/>
          </p:nvGrpSpPr>
          <p:grpSpPr>
            <a:xfrm>
              <a:off x="7103684" y="5748726"/>
              <a:ext cx="5014588" cy="1115624"/>
              <a:chOff x="4041072" y="5740400"/>
              <a:chExt cx="8077200" cy="112395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11FDFC-8485-8D3E-CAC7-9A7DF8776813}"/>
                  </a:ext>
                </a:extLst>
              </p:cNvPr>
              <p:cNvSpPr/>
              <p:nvPr/>
            </p:nvSpPr>
            <p:spPr>
              <a:xfrm>
                <a:off x="4568565" y="5741987"/>
                <a:ext cx="2019300" cy="1122363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9F5AD1-FFCD-5CA9-FF1D-63719FAD0E12}"/>
                  </a:ext>
                </a:extLst>
              </p:cNvPr>
              <p:cNvSpPr/>
              <p:nvPr/>
            </p:nvSpPr>
            <p:spPr>
              <a:xfrm>
                <a:off x="6587865" y="5741987"/>
                <a:ext cx="2019300" cy="1122363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C2FE721-36F9-57AF-5020-6F0462F3C90D}"/>
                  </a:ext>
                </a:extLst>
              </p:cNvPr>
              <p:cNvSpPr/>
              <p:nvPr/>
            </p:nvSpPr>
            <p:spPr>
              <a:xfrm>
                <a:off x="8607165" y="5741987"/>
                <a:ext cx="2019300" cy="1117600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2" name="Action Button: Blank 31">
                <a:hlinkClick r:id="rId4" action="ppaction://hlinksldjump" highlightClick="1"/>
                <a:extLst>
                  <a:ext uri="{FF2B5EF4-FFF2-40B4-BE49-F238E27FC236}">
                    <a16:creationId xmlns:a16="http://schemas.microsoft.com/office/drawing/2014/main" id="{BD1C0F18-0884-01FF-526B-936D83C78E9D}"/>
                  </a:ext>
                </a:extLst>
              </p:cNvPr>
              <p:cNvSpPr/>
              <p:nvPr/>
            </p:nvSpPr>
            <p:spPr>
              <a:xfrm>
                <a:off x="4041072" y="5741987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>
                    <a:solidFill>
                      <a:srgbClr val="ABA104"/>
                    </a:solidFill>
                  </a:rPr>
                  <a:t>Home</a:t>
                </a:r>
              </a:p>
            </p:txBody>
          </p:sp>
          <p:sp>
            <p:nvSpPr>
              <p:cNvPr id="33" name="Action Button: Blank 32">
                <a:hlinkClick r:id="rId5" action="ppaction://hlinksldjump" highlightClick="1"/>
                <a:extLst>
                  <a:ext uri="{FF2B5EF4-FFF2-40B4-BE49-F238E27FC236}">
                    <a16:creationId xmlns:a16="http://schemas.microsoft.com/office/drawing/2014/main" id="{993E8EEE-2F93-8E82-022B-0FF39B471305}"/>
                  </a:ext>
                </a:extLst>
              </p:cNvPr>
              <p:cNvSpPr/>
              <p:nvPr/>
            </p:nvSpPr>
            <p:spPr>
              <a:xfrm>
                <a:off x="6060372" y="5741987"/>
                <a:ext cx="2019300" cy="111125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>
                    <a:solidFill>
                      <a:srgbClr val="ABA104"/>
                    </a:solidFill>
                  </a:rPr>
                  <a:t>Team</a:t>
                </a:r>
              </a:p>
            </p:txBody>
          </p:sp>
          <p:sp>
            <p:nvSpPr>
              <p:cNvPr id="34" name="Action Button: Blank 33">
                <a:hlinkClick r:id="rId6" action="ppaction://hlinksldjump" highlightClick="1"/>
                <a:extLst>
                  <a:ext uri="{FF2B5EF4-FFF2-40B4-BE49-F238E27FC236}">
                    <a16:creationId xmlns:a16="http://schemas.microsoft.com/office/drawing/2014/main" id="{C446D1B2-C135-3351-B35B-9C7286761761}"/>
                  </a:ext>
                </a:extLst>
              </p:cNvPr>
              <p:cNvSpPr/>
              <p:nvPr/>
            </p:nvSpPr>
            <p:spPr>
              <a:xfrm>
                <a:off x="8079672" y="5740400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 sz="1600">
                    <a:solidFill>
                      <a:srgbClr val="ABA104"/>
                    </a:solidFill>
                  </a:rPr>
                  <a:t>Introduction</a:t>
                </a:r>
              </a:p>
            </p:txBody>
          </p:sp>
          <p:sp>
            <p:nvSpPr>
              <p:cNvPr id="35" name="Action Button: Blank 34">
                <a:hlinkClick r:id="rId7" action="ppaction://hlinksldjump" highlightClick="1"/>
                <a:extLst>
                  <a:ext uri="{FF2B5EF4-FFF2-40B4-BE49-F238E27FC236}">
                    <a16:creationId xmlns:a16="http://schemas.microsoft.com/office/drawing/2014/main" id="{E48B77BE-98DD-A5EA-8C5C-144DCC31DF96}"/>
                  </a:ext>
                </a:extLst>
              </p:cNvPr>
              <p:cNvSpPr/>
              <p:nvPr/>
            </p:nvSpPr>
            <p:spPr>
              <a:xfrm>
                <a:off x="10098972" y="5745956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>
                    <a:solidFill>
                      <a:srgbClr val="ABA104"/>
                    </a:solidFill>
                  </a:rPr>
                  <a:t>Questions</a:t>
                </a: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2ABE789-0757-3385-DD13-21861C0A99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75" y="900189"/>
            <a:ext cx="5857875" cy="2089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5A9E1-1EE6-ACA7-258A-046D8D235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75" y="3398188"/>
            <a:ext cx="5857875" cy="26870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BFA931-33FE-DC6F-C28C-806A06876B60}"/>
              </a:ext>
            </a:extLst>
          </p:cNvPr>
          <p:cNvGrpSpPr/>
          <p:nvPr/>
        </p:nvGrpSpPr>
        <p:grpSpPr>
          <a:xfrm>
            <a:off x="-19050" y="-85012"/>
            <a:ext cx="6134100" cy="744579"/>
            <a:chOff x="-19050" y="-179301"/>
            <a:chExt cx="6134100" cy="157039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CCDEB5-4B9C-F2CD-9821-A45D54687683}"/>
                </a:ext>
              </a:extLst>
            </p:cNvPr>
            <p:cNvSpPr/>
            <p:nvPr/>
          </p:nvSpPr>
          <p:spPr>
            <a:xfrm>
              <a:off x="-19050" y="0"/>
              <a:ext cx="6134100" cy="1391092"/>
            </a:xfrm>
            <a:prstGeom prst="rect">
              <a:avLst/>
            </a:prstGeom>
            <a:solidFill>
              <a:srgbClr val="083B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ADD40399-2DA2-2257-0E0A-F4E5D33D9BFE}"/>
                </a:ext>
              </a:extLst>
            </p:cNvPr>
            <p:cNvSpPr/>
            <p:nvPr/>
          </p:nvSpPr>
          <p:spPr>
            <a:xfrm>
              <a:off x="253418" y="78360"/>
              <a:ext cx="751068" cy="965642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rgbClr val="ABA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4AD8A0-3768-CADF-5997-FEB39B413B80}"/>
                </a:ext>
              </a:extLst>
            </p:cNvPr>
            <p:cNvSpPr txBox="1"/>
            <p:nvPr/>
          </p:nvSpPr>
          <p:spPr>
            <a:xfrm>
              <a:off x="1155453" y="-179301"/>
              <a:ext cx="39574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4000">
                  <a:solidFill>
                    <a:srgbClr val="ABA10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Images</a:t>
              </a:r>
            </a:p>
          </p:txBody>
        </p:sp>
        <p:sp>
          <p:nvSpPr>
            <p:cNvPr id="3" name="Action Button: Go Back or Previous 2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28DBB0C9-C6F4-4A50-DE46-FF24A7992469}"/>
                </a:ext>
              </a:extLst>
            </p:cNvPr>
            <p:cNvSpPr/>
            <p:nvPr/>
          </p:nvSpPr>
          <p:spPr>
            <a:xfrm>
              <a:off x="4470327" y="271616"/>
              <a:ext cx="598419" cy="610124"/>
            </a:xfrm>
            <a:prstGeom prst="actionButtonBackPrevious">
              <a:avLst/>
            </a:prstGeom>
            <a:solidFill>
              <a:srgbClr val="ABA104"/>
            </a:solidFill>
            <a:ln>
              <a:solidFill>
                <a:srgbClr val="ABA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Action Button: Go Back or Previous 5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83123CF5-BDA7-796D-897A-2669156B6FB0}"/>
                </a:ext>
              </a:extLst>
            </p:cNvPr>
            <p:cNvSpPr/>
            <p:nvPr/>
          </p:nvSpPr>
          <p:spPr>
            <a:xfrm rot="10800000">
              <a:off x="5168735" y="271616"/>
              <a:ext cx="598419" cy="610124"/>
            </a:xfrm>
            <a:prstGeom prst="actionButtonBackPrevious">
              <a:avLst/>
            </a:prstGeom>
            <a:solidFill>
              <a:srgbClr val="ABA104"/>
            </a:solidFill>
            <a:ln>
              <a:solidFill>
                <a:srgbClr val="ABA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334946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B298DB0D-68CC-F0C9-A06B-2F8EE9E5DB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07382773"/>
                  </p:ext>
                </p:extLst>
              </p:nvPr>
            </p:nvGraphicFramePr>
            <p:xfrm>
              <a:off x="-1025350" y="0"/>
              <a:ext cx="822995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B298DB0D-68CC-F0C9-A06B-2F8EE9E5DB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25350" y="0"/>
                <a:ext cx="8229959" cy="685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05760EB-3C1F-41E8-836E-D68387775DF9}"/>
              </a:ext>
            </a:extLst>
          </p:cNvPr>
          <p:cNvGrpSpPr/>
          <p:nvPr/>
        </p:nvGrpSpPr>
        <p:grpSpPr>
          <a:xfrm>
            <a:off x="7263101" y="6355830"/>
            <a:ext cx="4928898" cy="502170"/>
            <a:chOff x="6240793" y="5748726"/>
            <a:chExt cx="5951207" cy="11223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D6B3B2-85B3-016E-2BB4-4E2434ACC91C}"/>
                </a:ext>
              </a:extLst>
            </p:cNvPr>
            <p:cNvSpPr/>
            <p:nvPr/>
          </p:nvSpPr>
          <p:spPr>
            <a:xfrm>
              <a:off x="6240793" y="5748726"/>
              <a:ext cx="5951207" cy="1122363"/>
            </a:xfrm>
            <a:prstGeom prst="rect">
              <a:avLst/>
            </a:prstGeom>
            <a:solidFill>
              <a:srgbClr val="083B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Rectangle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210944E-7EE1-9CAF-DB60-DBC8A76DC93D}"/>
                </a:ext>
              </a:extLst>
            </p:cNvPr>
            <p:cNvSpPr/>
            <p:nvPr/>
          </p:nvSpPr>
          <p:spPr>
            <a:xfrm>
              <a:off x="6325584" y="6037507"/>
              <a:ext cx="529466" cy="528605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rgbClr val="ABA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E2C58E2-0449-F953-C4EF-28EC9F174D5A}"/>
                </a:ext>
              </a:extLst>
            </p:cNvPr>
            <p:cNvGrpSpPr/>
            <p:nvPr/>
          </p:nvGrpSpPr>
          <p:grpSpPr>
            <a:xfrm>
              <a:off x="7103684" y="5748726"/>
              <a:ext cx="5014588" cy="1115624"/>
              <a:chOff x="4041072" y="5740400"/>
              <a:chExt cx="8077200" cy="112395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08A1CC-9E12-8AA6-6943-455ECFB08D7E}"/>
                  </a:ext>
                </a:extLst>
              </p:cNvPr>
              <p:cNvSpPr/>
              <p:nvPr/>
            </p:nvSpPr>
            <p:spPr>
              <a:xfrm>
                <a:off x="4568565" y="5741987"/>
                <a:ext cx="2019300" cy="1122363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45ECE8-8168-4874-0D92-4EE7582B5C28}"/>
                  </a:ext>
                </a:extLst>
              </p:cNvPr>
              <p:cNvSpPr/>
              <p:nvPr/>
            </p:nvSpPr>
            <p:spPr>
              <a:xfrm>
                <a:off x="6587865" y="5741987"/>
                <a:ext cx="2019300" cy="1122363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4469E1-7FB3-16EB-406D-424F436D7509}"/>
                  </a:ext>
                </a:extLst>
              </p:cNvPr>
              <p:cNvSpPr/>
              <p:nvPr/>
            </p:nvSpPr>
            <p:spPr>
              <a:xfrm>
                <a:off x="8607165" y="5741987"/>
                <a:ext cx="2019300" cy="1117600"/>
              </a:xfrm>
              <a:prstGeom prst="rect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5" name="Action Button: Blank 24">
                <a:hlinkClick r:id="rId4" action="ppaction://hlinksldjump" highlightClick="1"/>
                <a:extLst>
                  <a:ext uri="{FF2B5EF4-FFF2-40B4-BE49-F238E27FC236}">
                    <a16:creationId xmlns:a16="http://schemas.microsoft.com/office/drawing/2014/main" id="{2E6B6B3B-67A9-4DCE-E672-BB53331C7CA4}"/>
                  </a:ext>
                </a:extLst>
              </p:cNvPr>
              <p:cNvSpPr/>
              <p:nvPr/>
            </p:nvSpPr>
            <p:spPr>
              <a:xfrm>
                <a:off x="4041072" y="5741987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>
                    <a:solidFill>
                      <a:srgbClr val="ABA104"/>
                    </a:solidFill>
                  </a:rPr>
                  <a:t>Home</a:t>
                </a:r>
              </a:p>
            </p:txBody>
          </p:sp>
          <p:sp>
            <p:nvSpPr>
              <p:cNvPr id="26" name="Action Button: Blank 25">
                <a:hlinkClick r:id="rId5" action="ppaction://hlinksldjump" highlightClick="1"/>
                <a:extLst>
                  <a:ext uri="{FF2B5EF4-FFF2-40B4-BE49-F238E27FC236}">
                    <a16:creationId xmlns:a16="http://schemas.microsoft.com/office/drawing/2014/main" id="{F61EC552-1AB5-4249-CDC6-032C1587A9F5}"/>
                  </a:ext>
                </a:extLst>
              </p:cNvPr>
              <p:cNvSpPr/>
              <p:nvPr/>
            </p:nvSpPr>
            <p:spPr>
              <a:xfrm>
                <a:off x="6060372" y="5741987"/>
                <a:ext cx="2019300" cy="111125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>
                    <a:solidFill>
                      <a:srgbClr val="ABA104"/>
                    </a:solidFill>
                  </a:rPr>
                  <a:t>Team</a:t>
                </a:r>
              </a:p>
            </p:txBody>
          </p:sp>
          <p:sp>
            <p:nvSpPr>
              <p:cNvPr id="27" name="Action Button: Blank 26">
                <a:hlinkClick r:id="rId6" action="ppaction://hlinksldjump" highlightClick="1"/>
                <a:extLst>
                  <a:ext uri="{FF2B5EF4-FFF2-40B4-BE49-F238E27FC236}">
                    <a16:creationId xmlns:a16="http://schemas.microsoft.com/office/drawing/2014/main" id="{18825AC8-26F5-E0DD-4A83-26E9362A61CE}"/>
                  </a:ext>
                </a:extLst>
              </p:cNvPr>
              <p:cNvSpPr/>
              <p:nvPr/>
            </p:nvSpPr>
            <p:spPr>
              <a:xfrm>
                <a:off x="8079672" y="5740400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 sz="1200">
                    <a:solidFill>
                      <a:srgbClr val="ABA104"/>
                    </a:solidFill>
                  </a:rPr>
                  <a:t>Introduction</a:t>
                </a:r>
              </a:p>
            </p:txBody>
          </p:sp>
          <p:sp>
            <p:nvSpPr>
              <p:cNvPr id="28" name="Action Button: Blank 27">
                <a:hlinkClick r:id="rId7" action="ppaction://hlinksldjump" highlightClick="1"/>
                <a:extLst>
                  <a:ext uri="{FF2B5EF4-FFF2-40B4-BE49-F238E27FC236}">
                    <a16:creationId xmlns:a16="http://schemas.microsoft.com/office/drawing/2014/main" id="{430BC0BE-2360-8EE0-4E67-4FEECD9A4D96}"/>
                  </a:ext>
                </a:extLst>
              </p:cNvPr>
              <p:cNvSpPr/>
              <p:nvPr/>
            </p:nvSpPr>
            <p:spPr>
              <a:xfrm>
                <a:off x="10098972" y="5745956"/>
                <a:ext cx="2019300" cy="1117600"/>
              </a:xfrm>
              <a:prstGeom prst="actionButtonBlank">
                <a:avLst/>
              </a:prstGeom>
              <a:solidFill>
                <a:srgbClr val="083B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 sz="1600">
                    <a:solidFill>
                      <a:srgbClr val="ABA104"/>
                    </a:solidFill>
                  </a:rPr>
                  <a:t>Questions</a:t>
                </a:r>
              </a:p>
            </p:txBody>
          </p:sp>
        </p:grpSp>
      </p:grp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4D3B6E9F-6397-BCF6-2270-AFAF08106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1280" y="725425"/>
            <a:ext cx="4869656" cy="268064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84DCDE4-CD87-BA50-EA69-2D0CA86940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700" y="3476547"/>
            <a:ext cx="4814583" cy="267204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D3AD49A-11E6-7264-6A97-31442B936562}"/>
              </a:ext>
            </a:extLst>
          </p:cNvPr>
          <p:cNvGrpSpPr/>
          <p:nvPr/>
        </p:nvGrpSpPr>
        <p:grpSpPr>
          <a:xfrm>
            <a:off x="7261279" y="0"/>
            <a:ext cx="4928896" cy="664912"/>
            <a:chOff x="7261279" y="0"/>
            <a:chExt cx="4928896" cy="11223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360BB1-85DC-1ADA-3109-AA4B467AF5D6}"/>
                </a:ext>
              </a:extLst>
            </p:cNvPr>
            <p:cNvSpPr/>
            <p:nvPr/>
          </p:nvSpPr>
          <p:spPr>
            <a:xfrm>
              <a:off x="7261279" y="0"/>
              <a:ext cx="4928896" cy="1122363"/>
            </a:xfrm>
            <a:prstGeom prst="rect">
              <a:avLst/>
            </a:prstGeom>
            <a:solidFill>
              <a:srgbClr val="083B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DFC2A9-BFCD-E6C6-5BB1-C936F7AE3471}"/>
                </a:ext>
              </a:extLst>
            </p:cNvPr>
            <p:cNvSpPr txBox="1"/>
            <p:nvPr/>
          </p:nvSpPr>
          <p:spPr>
            <a:xfrm>
              <a:off x="8005141" y="71154"/>
              <a:ext cx="3602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600">
                  <a:solidFill>
                    <a:srgbClr val="ABA10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Form Validation</a:t>
              </a:r>
            </a:p>
          </p:txBody>
        </p:sp>
        <p:sp>
          <p:nvSpPr>
            <p:cNvPr id="6" name="Frame 17">
              <a:extLst>
                <a:ext uri="{FF2B5EF4-FFF2-40B4-BE49-F238E27FC236}">
                  <a16:creationId xmlns:a16="http://schemas.microsoft.com/office/drawing/2014/main" id="{C533CFD8-C445-1B82-227E-82982EECE7B0}"/>
                </a:ext>
              </a:extLst>
            </p:cNvPr>
            <p:cNvSpPr/>
            <p:nvPr/>
          </p:nvSpPr>
          <p:spPr>
            <a:xfrm>
              <a:off x="7379921" y="207238"/>
              <a:ext cx="595741" cy="70788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rgbClr val="ABA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B284B3-885F-040E-223C-1A3019CDD772}"/>
                </a:ext>
              </a:extLst>
            </p:cNvPr>
            <p:cNvGrpSpPr/>
            <p:nvPr/>
          </p:nvGrpSpPr>
          <p:grpSpPr>
            <a:xfrm>
              <a:off x="11241765" y="380536"/>
              <a:ext cx="811036" cy="404242"/>
              <a:chOff x="10593691" y="210372"/>
              <a:chExt cx="1248811" cy="613595"/>
            </a:xfrm>
          </p:grpSpPr>
          <p:sp>
            <p:nvSpPr>
              <p:cNvPr id="3" name="Action Button: Go Back or Previous 2">
                <a:hlinkClick r:id="" action="ppaction://hlinkshowjump?jump=previousslide" highlightClick="1"/>
                <a:extLst>
                  <a:ext uri="{FF2B5EF4-FFF2-40B4-BE49-F238E27FC236}">
                    <a16:creationId xmlns:a16="http://schemas.microsoft.com/office/drawing/2014/main" id="{5D699FAD-779D-27B0-C416-FAE673611497}"/>
                  </a:ext>
                </a:extLst>
              </p:cNvPr>
              <p:cNvSpPr/>
              <p:nvPr/>
            </p:nvSpPr>
            <p:spPr>
              <a:xfrm>
                <a:off x="10593691" y="210372"/>
                <a:ext cx="598419" cy="610124"/>
              </a:xfrm>
              <a:prstGeom prst="actionButtonBackPrevious">
                <a:avLst/>
              </a:prstGeom>
              <a:solidFill>
                <a:srgbClr val="ABA104"/>
              </a:solidFill>
              <a:ln>
                <a:solidFill>
                  <a:srgbClr val="ABA1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" name="Action Button: Go Back or Previous 8">
                <a:hlinkClick r:id="" action="ppaction://hlinkshowjump?jump=nextslide" highlightClick="1"/>
                <a:extLst>
                  <a:ext uri="{FF2B5EF4-FFF2-40B4-BE49-F238E27FC236}">
                    <a16:creationId xmlns:a16="http://schemas.microsoft.com/office/drawing/2014/main" id="{91938411-BBA5-35F2-26C4-1711C034B802}"/>
                  </a:ext>
                </a:extLst>
              </p:cNvPr>
              <p:cNvSpPr/>
              <p:nvPr/>
            </p:nvSpPr>
            <p:spPr>
              <a:xfrm rot="10800000">
                <a:off x="11244083" y="213843"/>
                <a:ext cx="598419" cy="610124"/>
              </a:xfrm>
              <a:prstGeom prst="actionButtonBackPrevious">
                <a:avLst/>
              </a:prstGeom>
              <a:solidFill>
                <a:srgbClr val="ABA104"/>
              </a:solidFill>
              <a:ln>
                <a:solidFill>
                  <a:srgbClr val="ABA1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738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A8554D-7FE8-033E-97AF-9EDE81493A01}"/>
              </a:ext>
            </a:extLst>
          </p:cNvPr>
          <p:cNvSpPr/>
          <p:nvPr/>
        </p:nvSpPr>
        <p:spPr>
          <a:xfrm>
            <a:off x="-19050" y="0"/>
            <a:ext cx="121920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5CD141-AA16-38AC-6BEB-490BCCE1B739}"/>
              </a:ext>
            </a:extLst>
          </p:cNvPr>
          <p:cNvSpPr/>
          <p:nvPr/>
        </p:nvSpPr>
        <p:spPr>
          <a:xfrm>
            <a:off x="23050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7E73F-11BC-591F-E5DD-C2721181BC49}"/>
              </a:ext>
            </a:extLst>
          </p:cNvPr>
          <p:cNvSpPr/>
          <p:nvPr/>
        </p:nvSpPr>
        <p:spPr>
          <a:xfrm>
            <a:off x="4324350" y="0"/>
            <a:ext cx="2019300" cy="1122363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C8A5B-3091-EFBF-5BC1-D8353579B47B}"/>
              </a:ext>
            </a:extLst>
          </p:cNvPr>
          <p:cNvSpPr/>
          <p:nvPr/>
        </p:nvSpPr>
        <p:spPr>
          <a:xfrm>
            <a:off x="6343650" y="0"/>
            <a:ext cx="2019300" cy="1117600"/>
          </a:xfrm>
          <a:prstGeom prst="rect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Action Button: Blank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830A957-A97E-DB2E-F9E2-44F81AABED57}"/>
              </a:ext>
            </a:extLst>
          </p:cNvPr>
          <p:cNvSpPr/>
          <p:nvPr/>
        </p:nvSpPr>
        <p:spPr>
          <a:xfrm>
            <a:off x="1777557" y="0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Home</a:t>
            </a:r>
          </a:p>
        </p:txBody>
      </p:sp>
      <p:sp>
        <p:nvSpPr>
          <p:cNvPr id="8" name="Action Button: Blank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8D761D0-B635-488F-389A-4F196D2D4752}"/>
              </a:ext>
            </a:extLst>
          </p:cNvPr>
          <p:cNvSpPr/>
          <p:nvPr/>
        </p:nvSpPr>
        <p:spPr>
          <a:xfrm>
            <a:off x="3796857" y="0"/>
            <a:ext cx="2019300" cy="111125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Team</a:t>
            </a:r>
          </a:p>
        </p:txBody>
      </p:sp>
      <p:sp>
        <p:nvSpPr>
          <p:cNvPr id="9" name="Action Button: Blank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AA66E18-172A-A159-CFCA-AC72360C6933}"/>
              </a:ext>
            </a:extLst>
          </p:cNvPr>
          <p:cNvSpPr/>
          <p:nvPr/>
        </p:nvSpPr>
        <p:spPr>
          <a:xfrm>
            <a:off x="5816157" y="-1587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81D6B3-D965-4402-D929-485AD2B2B4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" y="-49448"/>
            <a:ext cx="1879356" cy="1420444"/>
          </a:xfrm>
          <a:prstGeom prst="rect">
            <a:avLst/>
          </a:prstGeom>
        </p:spPr>
      </p:pic>
      <p:sp>
        <p:nvSpPr>
          <p:cNvPr id="11" name="Action Button: Blank 1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3A0138E-90C9-9DF9-9E96-EBF55611067A}"/>
              </a:ext>
            </a:extLst>
          </p:cNvPr>
          <p:cNvSpPr/>
          <p:nvPr/>
        </p:nvSpPr>
        <p:spPr>
          <a:xfrm>
            <a:off x="7835457" y="3969"/>
            <a:ext cx="2019300" cy="1117600"/>
          </a:xfrm>
          <a:prstGeom prst="actionButtonBlank">
            <a:avLst/>
          </a:prstGeom>
          <a:solidFill>
            <a:srgbClr val="083B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>
                <a:solidFill>
                  <a:srgbClr val="ABA104"/>
                </a:solidFill>
              </a:rPr>
              <a:t>Website</a:t>
            </a:r>
          </a:p>
        </p:txBody>
      </p:sp>
      <p:sp>
        <p:nvSpPr>
          <p:cNvPr id="3" name="Action Button: Blank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D1585211-A3DC-7155-3BEC-5956D3C841C4}"/>
              </a:ext>
            </a:extLst>
          </p:cNvPr>
          <p:cNvSpPr/>
          <p:nvPr/>
        </p:nvSpPr>
        <p:spPr>
          <a:xfrm>
            <a:off x="9854757" y="-1"/>
            <a:ext cx="2019300" cy="1116013"/>
          </a:xfrm>
          <a:prstGeom prst="actionButtonBlank">
            <a:avLst/>
          </a:prstGeom>
          <a:solidFill>
            <a:srgbClr val="ABA1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b="1">
                <a:solidFill>
                  <a:srgbClr val="083B66"/>
                </a:solidFill>
              </a:rPr>
              <a:t>Questions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52D96-AB10-CF8D-7CAE-FDDF266BC518}"/>
              </a:ext>
            </a:extLst>
          </p:cNvPr>
          <p:cNvSpPr/>
          <p:nvPr/>
        </p:nvSpPr>
        <p:spPr>
          <a:xfrm>
            <a:off x="981075" y="2871978"/>
            <a:ext cx="4667250" cy="2829393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59FBCE-F19F-5BF0-F9F7-C1F1BF638CDC}"/>
              </a:ext>
            </a:extLst>
          </p:cNvPr>
          <p:cNvSpPr/>
          <p:nvPr/>
        </p:nvSpPr>
        <p:spPr>
          <a:xfrm>
            <a:off x="6343650" y="1288649"/>
            <a:ext cx="5736080" cy="5426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ABA104"/>
            </a:solidFill>
          </a:ln>
          <a:effectLst>
            <a:glow rad="101600">
              <a:srgbClr val="ABA104">
                <a:alpha val="60000"/>
              </a:srgbClr>
            </a:glow>
            <a:outerShdw blurRad="63500" sx="102000" sy="102000" algn="ctr" rotWithShape="0">
              <a:srgbClr val="083B6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8BA58-76CD-82CC-84D9-B697313A89A9}"/>
              </a:ext>
            </a:extLst>
          </p:cNvPr>
          <p:cNvSpPr txBox="1"/>
          <p:nvPr/>
        </p:nvSpPr>
        <p:spPr>
          <a:xfrm>
            <a:off x="1166941" y="1609296"/>
            <a:ext cx="4590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7200">
                <a:solidFill>
                  <a:srgbClr val="ABA1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30750-0D73-335C-9573-8505EA34CFD1}"/>
              </a:ext>
            </a:extLst>
          </p:cNvPr>
          <p:cNvSpPr txBox="1"/>
          <p:nvPr/>
        </p:nvSpPr>
        <p:spPr>
          <a:xfrm>
            <a:off x="7249596" y="1370997"/>
            <a:ext cx="4243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800">
                <a:solidFill>
                  <a:srgbClr val="083B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560F3-021B-4B66-4E12-4DC42043CFD8}"/>
              </a:ext>
            </a:extLst>
          </p:cNvPr>
          <p:cNvSpPr txBox="1"/>
          <p:nvPr/>
        </p:nvSpPr>
        <p:spPr>
          <a:xfrm>
            <a:off x="6710233" y="2284342"/>
            <a:ext cx="424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>
                <a:solidFill>
                  <a:srgbClr val="083B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E5A647-250A-D4CE-6D9A-7C16015CD345}"/>
              </a:ext>
            </a:extLst>
          </p:cNvPr>
          <p:cNvSpPr txBox="1"/>
          <p:nvPr/>
        </p:nvSpPr>
        <p:spPr>
          <a:xfrm>
            <a:off x="6723376" y="3390900"/>
            <a:ext cx="424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>
                <a:solidFill>
                  <a:srgbClr val="083B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4E36A-4B34-9770-6829-E9A2D26CBEF1}"/>
              </a:ext>
            </a:extLst>
          </p:cNvPr>
          <p:cNvSpPr txBox="1"/>
          <p:nvPr/>
        </p:nvSpPr>
        <p:spPr>
          <a:xfrm>
            <a:off x="6662811" y="4497458"/>
            <a:ext cx="424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>
                <a:solidFill>
                  <a:srgbClr val="083B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BF9E6-C3D6-578E-8678-C9F7CEA75B42}"/>
              </a:ext>
            </a:extLst>
          </p:cNvPr>
          <p:cNvSpPr txBox="1"/>
          <p:nvPr/>
        </p:nvSpPr>
        <p:spPr>
          <a:xfrm>
            <a:off x="6892224" y="5003851"/>
            <a:ext cx="4600833" cy="830997"/>
          </a:xfrm>
          <a:prstGeom prst="rect">
            <a:avLst/>
          </a:prstGeom>
          <a:noFill/>
          <a:ln>
            <a:solidFill>
              <a:srgbClr val="083B66"/>
            </a:solidFill>
          </a:ln>
        </p:spPr>
        <p:txBody>
          <a:bodyPr wrap="square" rtlCol="0">
            <a:spAutoFit/>
          </a:bodyPr>
          <a:lstStyle/>
          <a:p>
            <a:r>
              <a:rPr lang="en-ZA" sz="2400">
                <a:solidFill>
                  <a:srgbClr val="083B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</a:p>
          <a:p>
            <a:endParaRPr lang="en-ZA" sz="2400">
              <a:solidFill>
                <a:srgbClr val="083B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F82118-60DC-6601-7CAE-E53928E16640}"/>
              </a:ext>
            </a:extLst>
          </p:cNvPr>
          <p:cNvSpPr txBox="1"/>
          <p:nvPr/>
        </p:nvSpPr>
        <p:spPr>
          <a:xfrm>
            <a:off x="6892224" y="3825010"/>
            <a:ext cx="4600833" cy="461665"/>
          </a:xfrm>
          <a:prstGeom prst="rect">
            <a:avLst/>
          </a:prstGeom>
          <a:noFill/>
          <a:ln>
            <a:solidFill>
              <a:srgbClr val="083B66"/>
            </a:solidFill>
          </a:ln>
        </p:spPr>
        <p:txBody>
          <a:bodyPr wrap="square" rtlCol="0">
            <a:spAutoFit/>
          </a:bodyPr>
          <a:lstStyle/>
          <a:p>
            <a:r>
              <a:rPr lang="en-ZA" sz="2400">
                <a:solidFill>
                  <a:srgbClr val="083B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Candidate@capaciti.org.za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58DE7D-A074-0035-0512-D8FB29651A16}"/>
              </a:ext>
            </a:extLst>
          </p:cNvPr>
          <p:cNvSpPr txBox="1"/>
          <p:nvPr/>
        </p:nvSpPr>
        <p:spPr>
          <a:xfrm>
            <a:off x="6892224" y="2754293"/>
            <a:ext cx="4600833" cy="461665"/>
          </a:xfrm>
          <a:prstGeom prst="rect">
            <a:avLst/>
          </a:prstGeom>
          <a:noFill/>
          <a:ln>
            <a:solidFill>
              <a:srgbClr val="083B66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r>
              <a:rPr lang="en-ZA" sz="2400">
                <a:solidFill>
                  <a:srgbClr val="083B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Candidate Member</a:t>
            </a:r>
          </a:p>
        </p:txBody>
      </p:sp>
    </p:spTree>
    <p:extLst>
      <p:ext uri="{BB962C8B-B14F-4D97-AF65-F5344CB8AC3E}">
        <p14:creationId xmlns:p14="http://schemas.microsoft.com/office/powerpoint/2010/main" val="32101388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webextension1.xml><?xml version="1.0" encoding="utf-8"?>
<we:webextension xmlns:we="http://schemas.microsoft.com/office/webextensions/webextension/2010/11" id="{99EE1B60-9341-47A8-99C5-C97203400BDF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velvety-cendol-53613b.netlify.app/&quot;,&quot;values&quot;:{},&quot;data&quot;:{&quot;uri&quot;:&quot;velvety-cendol-53613b.netlify.app/&quot;},&quot;secure&quot;:false}],&quot;name&quot;:&quot;velvety-cendol-53613b.netlify.app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99EE1B60-9341-47A8-99C5-C97203400BDF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velvety-cendol-53613b.netlify.app/&quot;,&quot;values&quot;:{},&quot;data&quot;:{&quot;uri&quot;:&quot;velvety-cendol-53613b.netlify.app/&quot;},&quot;secure&quot;:false}],&quot;name&quot;:&quot;velvety-cendol-53613b.netlify.app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99EE1B60-9341-47A8-99C5-C97203400BDF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velvety-cendol-53613b.netlify.app/&quot;,&quot;values&quot;:{},&quot;data&quot;:{&quot;uri&quot;:&quot;velvety-cendol-53613b.netlify.app/&quot;},&quot;secure&quot;:false}],&quot;name&quot;:&quot;velvety-cendol-53613b.netlify.app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99EE1B60-9341-47A8-99C5-C97203400BDF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velvety-cendol-53613b.netlify.app/&quot;,&quot;values&quot;:{},&quot;data&quot;:{&quot;uri&quot;:&quot;velvety-cendol-53613b.netlify.app/&quot;},&quot;secure&quot;:false}],&quot;name&quot;:&quot;velvety-cendol-53613b.netlify.app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9BF90CAE12DC4BB73454C55F50B1BF" ma:contentTypeVersion="13" ma:contentTypeDescription="Create a new document." ma:contentTypeScope="" ma:versionID="c7c902d1a66b3b97d366a589f9dd0736">
  <xsd:schema xmlns:xsd="http://www.w3.org/2001/XMLSchema" xmlns:xs="http://www.w3.org/2001/XMLSchema" xmlns:p="http://schemas.microsoft.com/office/2006/metadata/properties" xmlns:ns2="4c1e1e6e-cde4-4299-aa3e-3b994af3ffe3" xmlns:ns3="8f8dfb6e-4e67-4574-9572-78129bd3543a" targetNamespace="http://schemas.microsoft.com/office/2006/metadata/properties" ma:root="true" ma:fieldsID="439c29fa7ba62bf8cc53a421306140ba" ns2:_="" ns3:_="">
    <xsd:import namespace="4c1e1e6e-cde4-4299-aa3e-3b994af3ffe3"/>
    <xsd:import namespace="8f8dfb6e-4e67-4574-9572-78129bd354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1e1e6e-cde4-4299-aa3e-3b994af3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366b7f75-f62d-4b7a-b8a1-4b1a340ee1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8dfb6e-4e67-4574-9572-78129bd354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d37535a-6bae-4ced-86ad-c288a8a4ea1f}" ma:internalName="TaxCatchAll" ma:showField="CatchAllData" ma:web="8f8dfb6e-4e67-4574-9572-78129bd35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E2FBE-C043-4975-B1B2-B2B8C5093E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0F37E4-949A-478E-8951-A87575864BEB}">
  <ds:schemaRefs>
    <ds:schemaRef ds:uri="4c1e1e6e-cde4-4299-aa3e-3b994af3ffe3"/>
    <ds:schemaRef ds:uri="8f8dfb6e-4e67-4574-9572-78129bd354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Widescreen</PresentationFormat>
  <Paragraphs>77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Mzamomtsha JS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Yusrah Safedien</dc:creator>
  <cp:lastModifiedBy>Yusrah Safedien</cp:lastModifiedBy>
  <cp:revision>1</cp:revision>
  <dcterms:created xsi:type="dcterms:W3CDTF">2023-03-30T13:15:01Z</dcterms:created>
  <dcterms:modified xsi:type="dcterms:W3CDTF">2023-04-02T19:49:04Z</dcterms:modified>
</cp:coreProperties>
</file>